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407" r:id="rId2"/>
    <p:sldId id="408" r:id="rId3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9966"/>
    <a:srgbClr val="FFCC00"/>
    <a:srgbClr val="660066"/>
    <a:srgbClr val="CCECFF"/>
    <a:srgbClr val="FF3300"/>
    <a:srgbClr val="FFFFFF"/>
    <a:srgbClr val="0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114" d="100"/>
          <a:sy n="114" d="100"/>
        </p:scale>
        <p:origin x="138" y="15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D5AC1FC8-9325-47EC-855F-E83C5C46A6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endParaRPr lang="en-GB" altLang="en-US"/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994E7E0E-84E2-FE19-7B31-060159B9CD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GB" altLang="en-US"/>
          </a:p>
        </p:txBody>
      </p:sp>
      <p:sp>
        <p:nvSpPr>
          <p:cNvPr id="275460" name="Rectangle 4">
            <a:extLst>
              <a:ext uri="{FF2B5EF4-FFF2-40B4-BE49-F238E27FC236}">
                <a16:creationId xmlns:a16="http://schemas.microsoft.com/office/drawing/2014/main" id="{67C66D4A-F077-A526-E84F-AE9DD6D3EC3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5461" name="Rectangle 5">
            <a:extLst>
              <a:ext uri="{FF2B5EF4-FFF2-40B4-BE49-F238E27FC236}">
                <a16:creationId xmlns:a16="http://schemas.microsoft.com/office/drawing/2014/main" id="{7C3697C8-5C76-A659-50A4-9C650291A7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5462" name="Rectangle 6">
            <a:extLst>
              <a:ext uri="{FF2B5EF4-FFF2-40B4-BE49-F238E27FC236}">
                <a16:creationId xmlns:a16="http://schemas.microsoft.com/office/drawing/2014/main" id="{5E957BEF-E1D3-9E3A-BC8D-6C77A37BB3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endParaRPr lang="en-GB" altLang="en-US"/>
          </a:p>
        </p:txBody>
      </p:sp>
      <p:sp>
        <p:nvSpPr>
          <p:cNvPr id="275463" name="Rectangle 7">
            <a:extLst>
              <a:ext uri="{FF2B5EF4-FFF2-40B4-BE49-F238E27FC236}">
                <a16:creationId xmlns:a16="http://schemas.microsoft.com/office/drawing/2014/main" id="{49F63115-9A39-D28F-ED30-A78420C0C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D68ECC25-66E2-4878-892E-97B33FC5B05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FAE75B-6C1C-85EF-C6B1-BB4CF8756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A5869-627B-4D07-8F3B-A7676BBE52F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C44BD79B-A824-93DC-33AA-E584462EE8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C104A64A-C387-4586-EAA3-B83E968D2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0C9189-27B0-BB2A-74BC-9C413FC78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BE4EB-CFF6-48F4-90A3-019C0D2D1D1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BBCE82D7-ACEF-1C61-2249-13C5861DF3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7448A2BE-8630-095D-8525-4EC78EFF9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>
            <a:extLst>
              <a:ext uri="{FF2B5EF4-FFF2-40B4-BE49-F238E27FC236}">
                <a16:creationId xmlns:a16="http://schemas.microsoft.com/office/drawing/2014/main" id="{938673B0-585E-F0A0-FAA6-C8DC9B2A61FF}"/>
              </a:ext>
            </a:extLst>
          </p:cNvPr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>
              <a:gd name="T0" fmla="*/ 26 w 1981"/>
              <a:gd name="T1" fmla="*/ 107 h 659"/>
              <a:gd name="T2" fmla="*/ 42 w 1981"/>
              <a:gd name="T3" fmla="*/ 100 h 659"/>
              <a:gd name="T4" fmla="*/ 717 w 1981"/>
              <a:gd name="T5" fmla="*/ 100 h 659"/>
              <a:gd name="T6" fmla="*/ 767 w 1981"/>
              <a:gd name="T7" fmla="*/ 64 h 659"/>
              <a:gd name="T8" fmla="*/ 801 w 1981"/>
              <a:gd name="T9" fmla="*/ 44 h 659"/>
              <a:gd name="T10" fmla="*/ 835 w 1981"/>
              <a:gd name="T11" fmla="*/ 28 h 659"/>
              <a:gd name="T12" fmla="*/ 877 w 1981"/>
              <a:gd name="T13" fmla="*/ 18 h 659"/>
              <a:gd name="T14" fmla="*/ 917 w 1981"/>
              <a:gd name="T15" fmla="*/ 9 h 659"/>
              <a:gd name="T16" fmla="*/ 960 w 1981"/>
              <a:gd name="T17" fmla="*/ 4 h 659"/>
              <a:gd name="T18" fmla="*/ 1014 w 1981"/>
              <a:gd name="T19" fmla="*/ 0 h 659"/>
              <a:gd name="T20" fmla="*/ 1076 w 1981"/>
              <a:gd name="T21" fmla="*/ 9 h 659"/>
              <a:gd name="T22" fmla="*/ 1133 w 1981"/>
              <a:gd name="T23" fmla="*/ 24 h 659"/>
              <a:gd name="T24" fmla="*/ 1174 w 1981"/>
              <a:gd name="T25" fmla="*/ 44 h 659"/>
              <a:gd name="T26" fmla="*/ 1219 w 1981"/>
              <a:gd name="T27" fmla="*/ 64 h 659"/>
              <a:gd name="T28" fmla="*/ 1247 w 1981"/>
              <a:gd name="T29" fmla="*/ 82 h 659"/>
              <a:gd name="T30" fmla="*/ 1273 w 1981"/>
              <a:gd name="T31" fmla="*/ 103 h 659"/>
              <a:gd name="T32" fmla="*/ 1919 w 1981"/>
              <a:gd name="T33" fmla="*/ 100 h 659"/>
              <a:gd name="T34" fmla="*/ 1941 w 1981"/>
              <a:gd name="T35" fmla="*/ 105 h 659"/>
              <a:gd name="T36" fmla="*/ 1956 w 1981"/>
              <a:gd name="T37" fmla="*/ 116 h 659"/>
              <a:gd name="T38" fmla="*/ 1970 w 1981"/>
              <a:gd name="T39" fmla="*/ 146 h 659"/>
              <a:gd name="T40" fmla="*/ 1978 w 1981"/>
              <a:gd name="T41" fmla="*/ 180 h 659"/>
              <a:gd name="T42" fmla="*/ 1980 w 1981"/>
              <a:gd name="T43" fmla="*/ 220 h 659"/>
              <a:gd name="T44" fmla="*/ 1980 w 1981"/>
              <a:gd name="T45" fmla="*/ 559 h 659"/>
              <a:gd name="T46" fmla="*/ 1284 w 1981"/>
              <a:gd name="T47" fmla="*/ 560 h 659"/>
              <a:gd name="T48" fmla="*/ 1112 w 1981"/>
              <a:gd name="T49" fmla="*/ 656 h 659"/>
              <a:gd name="T50" fmla="*/ 829 w 1981"/>
              <a:gd name="T51" fmla="*/ 658 h 659"/>
              <a:gd name="T52" fmla="*/ 694 w 1981"/>
              <a:gd name="T53" fmla="*/ 554 h 659"/>
              <a:gd name="T54" fmla="*/ 74 w 1981"/>
              <a:gd name="T55" fmla="*/ 559 h 659"/>
              <a:gd name="T56" fmla="*/ 0 w 1981"/>
              <a:gd name="T57" fmla="*/ 559 h 659"/>
              <a:gd name="T58" fmla="*/ 0 w 1981"/>
              <a:gd name="T59" fmla="*/ 243 h 659"/>
              <a:gd name="T60" fmla="*/ 0 w 1981"/>
              <a:gd name="T61" fmla="*/ 196 h 659"/>
              <a:gd name="T62" fmla="*/ 8 w 1981"/>
              <a:gd name="T63" fmla="*/ 151 h 659"/>
              <a:gd name="T64" fmla="*/ 15 w 1981"/>
              <a:gd name="T65" fmla="*/ 128 h 659"/>
              <a:gd name="T66" fmla="*/ 26 w 1981"/>
              <a:gd name="T67" fmla="*/ 107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Oval 8">
            <a:extLst>
              <a:ext uri="{FF2B5EF4-FFF2-40B4-BE49-F238E27FC236}">
                <a16:creationId xmlns:a16="http://schemas.microsoft.com/office/drawing/2014/main" id="{2A26F732-B3CE-C64D-ACC4-3A760D44C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 u="none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78490A73-015C-1955-6DB6-584C1DEDCD0E}"/>
              </a:ext>
            </a:extLst>
          </p:cNvPr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>
              <a:gd name="T0" fmla="*/ 96 w 1982"/>
              <a:gd name="T1" fmla="*/ 68 h 306"/>
              <a:gd name="T2" fmla="*/ 156 w 1982"/>
              <a:gd name="T3" fmla="*/ 68 h 306"/>
              <a:gd name="T4" fmla="*/ 203 w 1982"/>
              <a:gd name="T5" fmla="*/ 101 h 306"/>
              <a:gd name="T6" fmla="*/ 279 w 1982"/>
              <a:gd name="T7" fmla="*/ 82 h 306"/>
              <a:gd name="T8" fmla="*/ 366 w 1982"/>
              <a:gd name="T9" fmla="*/ 71 h 306"/>
              <a:gd name="T10" fmla="*/ 427 w 1982"/>
              <a:gd name="T11" fmla="*/ 92 h 306"/>
              <a:gd name="T12" fmla="*/ 493 w 1982"/>
              <a:gd name="T13" fmla="*/ 82 h 306"/>
              <a:gd name="T14" fmla="*/ 599 w 1982"/>
              <a:gd name="T15" fmla="*/ 87 h 306"/>
              <a:gd name="T16" fmla="*/ 667 w 1982"/>
              <a:gd name="T17" fmla="*/ 101 h 306"/>
              <a:gd name="T18" fmla="*/ 766 w 1982"/>
              <a:gd name="T19" fmla="*/ 128 h 306"/>
              <a:gd name="T20" fmla="*/ 814 w 1982"/>
              <a:gd name="T21" fmla="*/ 158 h 306"/>
              <a:gd name="T22" fmla="*/ 850 w 1982"/>
              <a:gd name="T23" fmla="*/ 208 h 306"/>
              <a:gd name="T24" fmla="*/ 917 w 1982"/>
              <a:gd name="T25" fmla="*/ 206 h 306"/>
              <a:gd name="T26" fmla="*/ 979 w 1982"/>
              <a:gd name="T27" fmla="*/ 222 h 306"/>
              <a:gd name="T28" fmla="*/ 1033 w 1982"/>
              <a:gd name="T29" fmla="*/ 210 h 306"/>
              <a:gd name="T30" fmla="*/ 1091 w 1982"/>
              <a:gd name="T31" fmla="*/ 194 h 306"/>
              <a:gd name="T32" fmla="*/ 1156 w 1982"/>
              <a:gd name="T33" fmla="*/ 162 h 306"/>
              <a:gd name="T34" fmla="*/ 1220 w 1982"/>
              <a:gd name="T35" fmla="*/ 109 h 306"/>
              <a:gd name="T36" fmla="*/ 1291 w 1982"/>
              <a:gd name="T37" fmla="*/ 83 h 306"/>
              <a:gd name="T38" fmla="*/ 1339 w 1982"/>
              <a:gd name="T39" fmla="*/ 90 h 306"/>
              <a:gd name="T40" fmla="*/ 1398 w 1982"/>
              <a:gd name="T41" fmla="*/ 91 h 306"/>
              <a:gd name="T42" fmla="*/ 1480 w 1982"/>
              <a:gd name="T43" fmla="*/ 111 h 306"/>
              <a:gd name="T44" fmla="*/ 1527 w 1982"/>
              <a:gd name="T45" fmla="*/ 82 h 306"/>
              <a:gd name="T46" fmla="*/ 1569 w 1982"/>
              <a:gd name="T47" fmla="*/ 88 h 306"/>
              <a:gd name="T48" fmla="*/ 1642 w 1982"/>
              <a:gd name="T49" fmla="*/ 53 h 306"/>
              <a:gd name="T50" fmla="*/ 1687 w 1982"/>
              <a:gd name="T51" fmla="*/ 57 h 306"/>
              <a:gd name="T52" fmla="*/ 1739 w 1982"/>
              <a:gd name="T53" fmla="*/ 11 h 306"/>
              <a:gd name="T54" fmla="*/ 1792 w 1982"/>
              <a:gd name="T55" fmla="*/ 51 h 306"/>
              <a:gd name="T56" fmla="*/ 1847 w 1982"/>
              <a:gd name="T57" fmla="*/ 0 h 306"/>
              <a:gd name="T58" fmla="*/ 1896 w 1982"/>
              <a:gd name="T59" fmla="*/ 61 h 306"/>
              <a:gd name="T60" fmla="*/ 1946 w 1982"/>
              <a:gd name="T61" fmla="*/ 26 h 306"/>
              <a:gd name="T62" fmla="*/ 1981 w 1982"/>
              <a:gd name="T63" fmla="*/ 46 h 306"/>
              <a:gd name="T64" fmla="*/ 1304 w 1982"/>
              <a:gd name="T65" fmla="*/ 230 h 306"/>
              <a:gd name="T66" fmla="*/ 893 w 1982"/>
              <a:gd name="T67" fmla="*/ 305 h 306"/>
              <a:gd name="T68" fmla="*/ 699 w 1982"/>
              <a:gd name="T69" fmla="*/ 157 h 306"/>
              <a:gd name="T70" fmla="*/ 0 w 1982"/>
              <a:gd name="T71" fmla="*/ 31 h 306"/>
              <a:gd name="T72" fmla="*/ 29 w 1982"/>
              <a:gd name="T73" fmla="*/ 53 h 306"/>
              <a:gd name="T74" fmla="*/ 68 w 1982"/>
              <a:gd name="T75" fmla="*/ 61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02E3A6CD-7A12-5237-04FE-B3F1B2EEFB0B}"/>
              </a:ext>
            </a:extLst>
          </p:cNvPr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>
              <a:gd name="T0" fmla="*/ 42 w 1982"/>
              <a:gd name="T1" fmla="*/ 200 h 309"/>
              <a:gd name="T2" fmla="*/ 714 w 1982"/>
              <a:gd name="T3" fmla="*/ 201 h 309"/>
              <a:gd name="T4" fmla="*/ 772 w 1982"/>
              <a:gd name="T5" fmla="*/ 249 h 309"/>
              <a:gd name="T6" fmla="*/ 844 w 1982"/>
              <a:gd name="T7" fmla="*/ 281 h 309"/>
              <a:gd name="T8" fmla="*/ 932 w 1982"/>
              <a:gd name="T9" fmla="*/ 301 h 309"/>
              <a:gd name="T10" fmla="*/ 1065 w 1982"/>
              <a:gd name="T11" fmla="*/ 301 h 309"/>
              <a:gd name="T12" fmla="*/ 1221 w 1982"/>
              <a:gd name="T13" fmla="*/ 253 h 309"/>
              <a:gd name="T14" fmla="*/ 1287 w 1982"/>
              <a:gd name="T15" fmla="*/ 200 h 309"/>
              <a:gd name="T16" fmla="*/ 1942 w 1982"/>
              <a:gd name="T17" fmla="*/ 199 h 309"/>
              <a:gd name="T18" fmla="*/ 1971 w 1982"/>
              <a:gd name="T19" fmla="*/ 184 h 309"/>
              <a:gd name="T20" fmla="*/ 1981 w 1982"/>
              <a:gd name="T21" fmla="*/ 155 h 309"/>
              <a:gd name="T22" fmla="*/ 1964 w 1982"/>
              <a:gd name="T23" fmla="*/ 0 h 309"/>
              <a:gd name="T24" fmla="*/ 1946 w 1982"/>
              <a:gd name="T25" fmla="*/ 29 h 309"/>
              <a:gd name="T26" fmla="*/ 1931 w 1982"/>
              <a:gd name="T27" fmla="*/ 53 h 309"/>
              <a:gd name="T28" fmla="*/ 1897 w 1982"/>
              <a:gd name="T29" fmla="*/ 38 h 309"/>
              <a:gd name="T30" fmla="*/ 1856 w 1982"/>
              <a:gd name="T31" fmla="*/ 23 h 309"/>
              <a:gd name="T32" fmla="*/ 1805 w 1982"/>
              <a:gd name="T33" fmla="*/ 53 h 309"/>
              <a:gd name="T34" fmla="*/ 1771 w 1982"/>
              <a:gd name="T35" fmla="*/ 38 h 309"/>
              <a:gd name="T36" fmla="*/ 1727 w 1982"/>
              <a:gd name="T37" fmla="*/ 31 h 309"/>
              <a:gd name="T38" fmla="*/ 1705 w 1982"/>
              <a:gd name="T39" fmla="*/ 61 h 309"/>
              <a:gd name="T40" fmla="*/ 1660 w 1982"/>
              <a:gd name="T41" fmla="*/ 53 h 309"/>
              <a:gd name="T42" fmla="*/ 1597 w 1982"/>
              <a:gd name="T43" fmla="*/ 61 h 309"/>
              <a:gd name="T44" fmla="*/ 1538 w 1982"/>
              <a:gd name="T45" fmla="*/ 53 h 309"/>
              <a:gd name="T46" fmla="*/ 1479 w 1982"/>
              <a:gd name="T47" fmla="*/ 76 h 309"/>
              <a:gd name="T48" fmla="*/ 1429 w 1982"/>
              <a:gd name="T49" fmla="*/ 55 h 309"/>
              <a:gd name="T50" fmla="*/ 1344 w 1982"/>
              <a:gd name="T51" fmla="*/ 72 h 309"/>
              <a:gd name="T52" fmla="*/ 1281 w 1982"/>
              <a:gd name="T53" fmla="*/ 69 h 309"/>
              <a:gd name="T54" fmla="*/ 1242 w 1982"/>
              <a:gd name="T55" fmla="*/ 130 h 309"/>
              <a:gd name="T56" fmla="*/ 1214 w 1982"/>
              <a:gd name="T57" fmla="*/ 178 h 309"/>
              <a:gd name="T58" fmla="*/ 1156 w 1982"/>
              <a:gd name="T59" fmla="*/ 196 h 309"/>
              <a:gd name="T60" fmla="*/ 1106 w 1982"/>
              <a:gd name="T61" fmla="*/ 213 h 309"/>
              <a:gd name="T62" fmla="*/ 1005 w 1982"/>
              <a:gd name="T63" fmla="*/ 221 h 309"/>
              <a:gd name="T64" fmla="*/ 883 w 1982"/>
              <a:gd name="T65" fmla="*/ 233 h 309"/>
              <a:gd name="T66" fmla="*/ 792 w 1982"/>
              <a:gd name="T67" fmla="*/ 186 h 309"/>
              <a:gd name="T68" fmla="*/ 721 w 1982"/>
              <a:gd name="T69" fmla="*/ 91 h 309"/>
              <a:gd name="T70" fmla="*/ 634 w 1982"/>
              <a:gd name="T71" fmla="*/ 76 h 309"/>
              <a:gd name="T72" fmla="*/ 526 w 1982"/>
              <a:gd name="T73" fmla="*/ 53 h 309"/>
              <a:gd name="T74" fmla="*/ 415 w 1982"/>
              <a:gd name="T75" fmla="*/ 38 h 309"/>
              <a:gd name="T76" fmla="*/ 339 w 1982"/>
              <a:gd name="T77" fmla="*/ 57 h 309"/>
              <a:gd name="T78" fmla="*/ 295 w 1982"/>
              <a:gd name="T79" fmla="*/ 51 h 309"/>
              <a:gd name="T80" fmla="*/ 231 w 1982"/>
              <a:gd name="T81" fmla="*/ 59 h 309"/>
              <a:gd name="T82" fmla="*/ 162 w 1982"/>
              <a:gd name="T83" fmla="*/ 57 h 309"/>
              <a:gd name="T84" fmla="*/ 90 w 1982"/>
              <a:gd name="T85" fmla="*/ 70 h 309"/>
              <a:gd name="T86" fmla="*/ 18 w 1982"/>
              <a:gd name="T87" fmla="*/ 61 h 309"/>
              <a:gd name="T88" fmla="*/ 2 w 1982"/>
              <a:gd name="T89" fmla="*/ 120 h 309"/>
              <a:gd name="T90" fmla="*/ 14 w 1982"/>
              <a:gd name="T91" fmla="*/ 19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1">
            <a:extLst>
              <a:ext uri="{FF2B5EF4-FFF2-40B4-BE49-F238E27FC236}">
                <a16:creationId xmlns:a16="http://schemas.microsoft.com/office/drawing/2014/main" id="{C5D8FF22-0397-0B88-754D-445EADAE7C63}"/>
              </a:ext>
            </a:extLst>
          </p:cNvPr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>
              <a:gd name="T0" fmla="*/ 477 w 1944"/>
              <a:gd name="T1" fmla="*/ 72 h 230"/>
              <a:gd name="T2" fmla="*/ 348 w 1944"/>
              <a:gd name="T3" fmla="*/ 81 h 230"/>
              <a:gd name="T4" fmla="*/ 154 w 1944"/>
              <a:gd name="T5" fmla="*/ 81 h 230"/>
              <a:gd name="T6" fmla="*/ 64 w 1944"/>
              <a:gd name="T7" fmla="*/ 79 h 230"/>
              <a:gd name="T8" fmla="*/ 12 w 1944"/>
              <a:gd name="T9" fmla="*/ 58 h 230"/>
              <a:gd name="T10" fmla="*/ 0 w 1944"/>
              <a:gd name="T11" fmla="*/ 74 h 230"/>
              <a:gd name="T12" fmla="*/ 73 w 1944"/>
              <a:gd name="T13" fmla="*/ 103 h 230"/>
              <a:gd name="T14" fmla="*/ 163 w 1944"/>
              <a:gd name="T15" fmla="*/ 101 h 230"/>
              <a:gd name="T16" fmla="*/ 212 w 1944"/>
              <a:gd name="T17" fmla="*/ 105 h 230"/>
              <a:gd name="T18" fmla="*/ 324 w 1944"/>
              <a:gd name="T19" fmla="*/ 109 h 230"/>
              <a:gd name="T20" fmla="*/ 541 w 1944"/>
              <a:gd name="T21" fmla="*/ 101 h 230"/>
              <a:gd name="T22" fmla="*/ 698 w 1944"/>
              <a:gd name="T23" fmla="*/ 103 h 230"/>
              <a:gd name="T24" fmla="*/ 769 w 1944"/>
              <a:gd name="T25" fmla="*/ 168 h 230"/>
              <a:gd name="T26" fmla="*/ 885 w 1944"/>
              <a:gd name="T27" fmla="*/ 218 h 230"/>
              <a:gd name="T28" fmla="*/ 1018 w 1944"/>
              <a:gd name="T29" fmla="*/ 229 h 230"/>
              <a:gd name="T30" fmla="*/ 1154 w 1944"/>
              <a:gd name="T31" fmla="*/ 194 h 230"/>
              <a:gd name="T32" fmla="*/ 1246 w 1944"/>
              <a:gd name="T33" fmla="*/ 131 h 230"/>
              <a:gd name="T34" fmla="*/ 1311 w 1944"/>
              <a:gd name="T35" fmla="*/ 107 h 230"/>
              <a:gd name="T36" fmla="*/ 1485 w 1944"/>
              <a:gd name="T37" fmla="*/ 109 h 230"/>
              <a:gd name="T38" fmla="*/ 1618 w 1944"/>
              <a:gd name="T39" fmla="*/ 107 h 230"/>
              <a:gd name="T40" fmla="*/ 1773 w 1944"/>
              <a:gd name="T41" fmla="*/ 107 h 230"/>
              <a:gd name="T42" fmla="*/ 1919 w 1944"/>
              <a:gd name="T43" fmla="*/ 111 h 230"/>
              <a:gd name="T44" fmla="*/ 1943 w 1944"/>
              <a:gd name="T45" fmla="*/ 54 h 230"/>
              <a:gd name="T46" fmla="*/ 1919 w 1944"/>
              <a:gd name="T47" fmla="*/ 60 h 230"/>
              <a:gd name="T48" fmla="*/ 1857 w 1944"/>
              <a:gd name="T49" fmla="*/ 95 h 230"/>
              <a:gd name="T50" fmla="*/ 1687 w 1944"/>
              <a:gd name="T51" fmla="*/ 91 h 230"/>
              <a:gd name="T52" fmla="*/ 1491 w 1944"/>
              <a:gd name="T53" fmla="*/ 93 h 230"/>
              <a:gd name="T54" fmla="*/ 1349 w 1944"/>
              <a:gd name="T55" fmla="*/ 99 h 230"/>
              <a:gd name="T56" fmla="*/ 1291 w 1944"/>
              <a:gd name="T57" fmla="*/ 85 h 230"/>
              <a:gd name="T58" fmla="*/ 1283 w 1944"/>
              <a:gd name="T59" fmla="*/ 52 h 230"/>
              <a:gd name="T60" fmla="*/ 1265 w 1944"/>
              <a:gd name="T61" fmla="*/ 36 h 230"/>
              <a:gd name="T62" fmla="*/ 1205 w 1944"/>
              <a:gd name="T63" fmla="*/ 115 h 230"/>
              <a:gd name="T64" fmla="*/ 1139 w 1944"/>
              <a:gd name="T65" fmla="*/ 162 h 230"/>
              <a:gd name="T66" fmla="*/ 1063 w 1944"/>
              <a:gd name="T67" fmla="*/ 180 h 230"/>
              <a:gd name="T68" fmla="*/ 980 w 1944"/>
              <a:gd name="T69" fmla="*/ 198 h 230"/>
              <a:gd name="T70" fmla="*/ 883 w 1944"/>
              <a:gd name="T71" fmla="*/ 176 h 230"/>
              <a:gd name="T72" fmla="*/ 825 w 1944"/>
              <a:gd name="T73" fmla="*/ 149 h 230"/>
              <a:gd name="T74" fmla="*/ 771 w 1944"/>
              <a:gd name="T75" fmla="*/ 137 h 230"/>
              <a:gd name="T76" fmla="*/ 730 w 1944"/>
              <a:gd name="T77" fmla="*/ 99 h 230"/>
              <a:gd name="T78" fmla="*/ 685 w 1944"/>
              <a:gd name="T79" fmla="*/ 38 h 230"/>
              <a:gd name="T80" fmla="*/ 655 w 1944"/>
              <a:gd name="T81" fmla="*/ 68 h 230"/>
              <a:gd name="T82" fmla="*/ 537 w 1944"/>
              <a:gd name="T83" fmla="*/ 7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2">
            <a:extLst>
              <a:ext uri="{FF2B5EF4-FFF2-40B4-BE49-F238E27FC236}">
                <a16:creationId xmlns:a16="http://schemas.microsoft.com/office/drawing/2014/main" id="{EC083136-A10E-E91E-5F0E-C15E0B5AD0D9}"/>
              </a:ext>
            </a:extLst>
          </p:cNvPr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>
              <a:gd name="T0" fmla="*/ 82 w 122"/>
              <a:gd name="T1" fmla="*/ 10 h 409"/>
              <a:gd name="T2" fmla="*/ 75 w 122"/>
              <a:gd name="T3" fmla="*/ 40 h 409"/>
              <a:gd name="T4" fmla="*/ 121 w 122"/>
              <a:gd name="T5" fmla="*/ 44 h 409"/>
              <a:gd name="T6" fmla="*/ 103 w 122"/>
              <a:gd name="T7" fmla="*/ 98 h 409"/>
              <a:gd name="T8" fmla="*/ 105 w 122"/>
              <a:gd name="T9" fmla="*/ 140 h 409"/>
              <a:gd name="T10" fmla="*/ 116 w 122"/>
              <a:gd name="T11" fmla="*/ 176 h 409"/>
              <a:gd name="T12" fmla="*/ 97 w 122"/>
              <a:gd name="T13" fmla="*/ 214 h 409"/>
              <a:gd name="T14" fmla="*/ 90 w 122"/>
              <a:gd name="T15" fmla="*/ 252 h 409"/>
              <a:gd name="T16" fmla="*/ 82 w 122"/>
              <a:gd name="T17" fmla="*/ 290 h 409"/>
              <a:gd name="T18" fmla="*/ 66 w 122"/>
              <a:gd name="T19" fmla="*/ 316 h 409"/>
              <a:gd name="T20" fmla="*/ 51 w 122"/>
              <a:gd name="T21" fmla="*/ 342 h 409"/>
              <a:gd name="T22" fmla="*/ 32 w 122"/>
              <a:gd name="T23" fmla="*/ 368 h 409"/>
              <a:gd name="T24" fmla="*/ 21 w 122"/>
              <a:gd name="T25" fmla="*/ 386 h 409"/>
              <a:gd name="T26" fmla="*/ 0 w 122"/>
              <a:gd name="T27" fmla="*/ 408 h 409"/>
              <a:gd name="T28" fmla="*/ 12 w 122"/>
              <a:gd name="T29" fmla="*/ 368 h 409"/>
              <a:gd name="T30" fmla="*/ 38 w 122"/>
              <a:gd name="T31" fmla="*/ 340 h 409"/>
              <a:gd name="T32" fmla="*/ 34 w 122"/>
              <a:gd name="T33" fmla="*/ 308 h 409"/>
              <a:gd name="T34" fmla="*/ 58 w 122"/>
              <a:gd name="T35" fmla="*/ 268 h 409"/>
              <a:gd name="T36" fmla="*/ 71 w 122"/>
              <a:gd name="T37" fmla="*/ 220 h 409"/>
              <a:gd name="T38" fmla="*/ 64 w 122"/>
              <a:gd name="T39" fmla="*/ 174 h 409"/>
              <a:gd name="T40" fmla="*/ 69 w 122"/>
              <a:gd name="T41" fmla="*/ 136 h 409"/>
              <a:gd name="T42" fmla="*/ 64 w 122"/>
              <a:gd name="T43" fmla="*/ 110 h 409"/>
              <a:gd name="T44" fmla="*/ 30 w 122"/>
              <a:gd name="T45" fmla="*/ 58 h 409"/>
              <a:gd name="T46" fmla="*/ 10 w 122"/>
              <a:gd name="T47" fmla="*/ 6 h 409"/>
              <a:gd name="T48" fmla="*/ 79 w 122"/>
              <a:gd name="T49" fmla="*/ 0 h 409"/>
              <a:gd name="T50" fmla="*/ 82 w 122"/>
              <a:gd name="T51" fmla="*/ 1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3">
            <a:extLst>
              <a:ext uri="{FF2B5EF4-FFF2-40B4-BE49-F238E27FC236}">
                <a16:creationId xmlns:a16="http://schemas.microsoft.com/office/drawing/2014/main" id="{5801180F-9774-BC05-2A13-69AC1402E6A6}"/>
              </a:ext>
            </a:extLst>
          </p:cNvPr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>
              <a:gd name="T0" fmla="*/ 0 w 1948"/>
              <a:gd name="T1" fmla="*/ 405 h 405"/>
              <a:gd name="T2" fmla="*/ 8 w 1948"/>
              <a:gd name="T3" fmla="*/ 238 h 405"/>
              <a:gd name="T4" fmla="*/ 37 w 1948"/>
              <a:gd name="T5" fmla="*/ 199 h 405"/>
              <a:gd name="T6" fmla="*/ 88 w 1948"/>
              <a:gd name="T7" fmla="*/ 224 h 405"/>
              <a:gd name="T8" fmla="*/ 135 w 1948"/>
              <a:gd name="T9" fmla="*/ 195 h 405"/>
              <a:gd name="T10" fmla="*/ 185 w 1948"/>
              <a:gd name="T11" fmla="*/ 222 h 405"/>
              <a:gd name="T12" fmla="*/ 242 w 1948"/>
              <a:gd name="T13" fmla="*/ 222 h 405"/>
              <a:gd name="T14" fmla="*/ 330 w 1948"/>
              <a:gd name="T15" fmla="*/ 211 h 405"/>
              <a:gd name="T16" fmla="*/ 395 w 1948"/>
              <a:gd name="T17" fmla="*/ 186 h 405"/>
              <a:gd name="T18" fmla="*/ 458 w 1948"/>
              <a:gd name="T19" fmla="*/ 211 h 405"/>
              <a:gd name="T20" fmla="*/ 495 w 1948"/>
              <a:gd name="T21" fmla="*/ 219 h 405"/>
              <a:gd name="T22" fmla="*/ 573 w 1948"/>
              <a:gd name="T23" fmla="*/ 210 h 405"/>
              <a:gd name="T24" fmla="*/ 712 w 1948"/>
              <a:gd name="T25" fmla="*/ 184 h 405"/>
              <a:gd name="T26" fmla="*/ 791 w 1948"/>
              <a:gd name="T27" fmla="*/ 124 h 405"/>
              <a:gd name="T28" fmla="*/ 776 w 1948"/>
              <a:gd name="T29" fmla="*/ 181 h 405"/>
              <a:gd name="T30" fmla="*/ 842 w 1948"/>
              <a:gd name="T31" fmla="*/ 203 h 405"/>
              <a:gd name="T32" fmla="*/ 887 w 1948"/>
              <a:gd name="T33" fmla="*/ 243 h 405"/>
              <a:gd name="T34" fmla="*/ 929 w 1948"/>
              <a:gd name="T35" fmla="*/ 275 h 405"/>
              <a:gd name="T36" fmla="*/ 955 w 1948"/>
              <a:gd name="T37" fmla="*/ 275 h 405"/>
              <a:gd name="T38" fmla="*/ 921 w 1948"/>
              <a:gd name="T39" fmla="*/ 223 h 405"/>
              <a:gd name="T40" fmla="*/ 889 w 1948"/>
              <a:gd name="T41" fmla="*/ 156 h 405"/>
              <a:gd name="T42" fmla="*/ 867 w 1948"/>
              <a:gd name="T43" fmla="*/ 122 h 405"/>
              <a:gd name="T44" fmla="*/ 910 w 1948"/>
              <a:gd name="T45" fmla="*/ 90 h 405"/>
              <a:gd name="T46" fmla="*/ 849 w 1948"/>
              <a:gd name="T47" fmla="*/ 80 h 405"/>
              <a:gd name="T48" fmla="*/ 951 w 1948"/>
              <a:gd name="T49" fmla="*/ 58 h 405"/>
              <a:gd name="T50" fmla="*/ 1072 w 1948"/>
              <a:gd name="T51" fmla="*/ 78 h 405"/>
              <a:gd name="T52" fmla="*/ 1142 w 1948"/>
              <a:gd name="T53" fmla="*/ 86 h 405"/>
              <a:gd name="T54" fmla="*/ 1225 w 1948"/>
              <a:gd name="T55" fmla="*/ 164 h 405"/>
              <a:gd name="T56" fmla="*/ 1313 w 1948"/>
              <a:gd name="T57" fmla="*/ 214 h 405"/>
              <a:gd name="T58" fmla="*/ 1394 w 1948"/>
              <a:gd name="T59" fmla="*/ 217 h 405"/>
              <a:gd name="T60" fmla="*/ 1471 w 1948"/>
              <a:gd name="T61" fmla="*/ 195 h 405"/>
              <a:gd name="T62" fmla="*/ 1517 w 1948"/>
              <a:gd name="T63" fmla="*/ 214 h 405"/>
              <a:gd name="T64" fmla="*/ 1555 w 1948"/>
              <a:gd name="T65" fmla="*/ 198 h 405"/>
              <a:gd name="T66" fmla="*/ 1608 w 1948"/>
              <a:gd name="T67" fmla="*/ 224 h 405"/>
              <a:gd name="T68" fmla="*/ 1651 w 1948"/>
              <a:gd name="T69" fmla="*/ 222 h 405"/>
              <a:gd name="T70" fmla="*/ 1686 w 1948"/>
              <a:gd name="T71" fmla="*/ 199 h 405"/>
              <a:gd name="T72" fmla="*/ 1742 w 1948"/>
              <a:gd name="T73" fmla="*/ 225 h 405"/>
              <a:gd name="T74" fmla="*/ 1789 w 1948"/>
              <a:gd name="T75" fmla="*/ 214 h 405"/>
              <a:gd name="T76" fmla="*/ 1830 w 1948"/>
              <a:gd name="T77" fmla="*/ 229 h 405"/>
              <a:gd name="T78" fmla="*/ 1898 w 1948"/>
              <a:gd name="T79" fmla="*/ 211 h 405"/>
              <a:gd name="T80" fmla="*/ 1936 w 1948"/>
              <a:gd name="T81" fmla="*/ 254 h 405"/>
              <a:gd name="T82" fmla="*/ 1948 w 1948"/>
              <a:gd name="T83" fmla="*/ 238 h 405"/>
              <a:gd name="T84" fmla="*/ 1940 w 1948"/>
              <a:gd name="T85" fmla="*/ 170 h 405"/>
              <a:gd name="T86" fmla="*/ 1881 w 1948"/>
              <a:gd name="T87" fmla="*/ 140 h 405"/>
              <a:gd name="T88" fmla="*/ 1807 w 1948"/>
              <a:gd name="T89" fmla="*/ 152 h 405"/>
              <a:gd name="T90" fmla="*/ 1742 w 1948"/>
              <a:gd name="T91" fmla="*/ 140 h 405"/>
              <a:gd name="T92" fmla="*/ 1648 w 1948"/>
              <a:gd name="T93" fmla="*/ 142 h 405"/>
              <a:gd name="T94" fmla="*/ 1580 w 1948"/>
              <a:gd name="T95" fmla="*/ 140 h 405"/>
              <a:gd name="T96" fmla="*/ 1514 w 1948"/>
              <a:gd name="T97" fmla="*/ 145 h 405"/>
              <a:gd name="T98" fmla="*/ 1442 w 1948"/>
              <a:gd name="T99" fmla="*/ 145 h 405"/>
              <a:gd name="T100" fmla="*/ 1365 w 1948"/>
              <a:gd name="T101" fmla="*/ 146 h 405"/>
              <a:gd name="T102" fmla="*/ 1310 w 1948"/>
              <a:gd name="T103" fmla="*/ 145 h 405"/>
              <a:gd name="T104" fmla="*/ 1244 w 1948"/>
              <a:gd name="T105" fmla="*/ 102 h 405"/>
              <a:gd name="T106" fmla="*/ 1153 w 1948"/>
              <a:gd name="T107" fmla="*/ 39 h 405"/>
              <a:gd name="T108" fmla="*/ 1008 w 1948"/>
              <a:gd name="T109" fmla="*/ 0 h 405"/>
              <a:gd name="T110" fmla="*/ 821 w 1948"/>
              <a:gd name="T111" fmla="*/ 31 h 405"/>
              <a:gd name="T112" fmla="*/ 676 w 1948"/>
              <a:gd name="T113" fmla="*/ 130 h 405"/>
              <a:gd name="T114" fmla="*/ 558 w 1948"/>
              <a:gd name="T115" fmla="*/ 152 h 405"/>
              <a:gd name="T116" fmla="*/ 395 w 1948"/>
              <a:gd name="T117" fmla="*/ 147 h 405"/>
              <a:gd name="T118" fmla="*/ 234 w 1948"/>
              <a:gd name="T119" fmla="*/ 147 h 405"/>
              <a:gd name="T120" fmla="*/ 51 w 1948"/>
              <a:gd name="T121" fmla="*/ 142 h 405"/>
              <a:gd name="T122" fmla="*/ 4 w 1948"/>
              <a:gd name="T123" fmla="*/ 172 h 405"/>
              <a:gd name="T124" fmla="*/ 0 w 1948"/>
              <a:gd name="T125" fmla="*/ 271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14">
            <a:extLst>
              <a:ext uri="{FF2B5EF4-FFF2-40B4-BE49-F238E27FC236}">
                <a16:creationId xmlns:a16="http://schemas.microsoft.com/office/drawing/2014/main" id="{DC7E1CF5-F285-58A1-749A-5D2149FEE661}"/>
              </a:ext>
            </a:extLst>
          </p:cNvPr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>
              <a:gd name="T0" fmla="*/ 21 w 90"/>
              <a:gd name="T1" fmla="*/ 10 h 402"/>
              <a:gd name="T2" fmla="*/ 28 w 90"/>
              <a:gd name="T3" fmla="*/ 40 h 402"/>
              <a:gd name="T4" fmla="*/ 21 w 90"/>
              <a:gd name="T5" fmla="*/ 54 h 402"/>
              <a:gd name="T6" fmla="*/ 10 w 90"/>
              <a:gd name="T7" fmla="*/ 99 h 402"/>
              <a:gd name="T8" fmla="*/ 2 w 90"/>
              <a:gd name="T9" fmla="*/ 138 h 402"/>
              <a:gd name="T10" fmla="*/ 0 w 90"/>
              <a:gd name="T11" fmla="*/ 173 h 402"/>
              <a:gd name="T12" fmla="*/ 8 w 90"/>
              <a:gd name="T13" fmla="*/ 215 h 402"/>
              <a:gd name="T14" fmla="*/ 13 w 90"/>
              <a:gd name="T15" fmla="*/ 256 h 402"/>
              <a:gd name="T16" fmla="*/ 21 w 90"/>
              <a:gd name="T17" fmla="*/ 295 h 402"/>
              <a:gd name="T18" fmla="*/ 43 w 90"/>
              <a:gd name="T19" fmla="*/ 319 h 402"/>
              <a:gd name="T20" fmla="*/ 52 w 90"/>
              <a:gd name="T21" fmla="*/ 348 h 402"/>
              <a:gd name="T22" fmla="*/ 71 w 90"/>
              <a:gd name="T23" fmla="*/ 374 h 402"/>
              <a:gd name="T24" fmla="*/ 89 w 90"/>
              <a:gd name="T25" fmla="*/ 401 h 402"/>
              <a:gd name="T26" fmla="*/ 82 w 90"/>
              <a:gd name="T27" fmla="*/ 376 h 402"/>
              <a:gd name="T28" fmla="*/ 65 w 90"/>
              <a:gd name="T29" fmla="*/ 346 h 402"/>
              <a:gd name="T30" fmla="*/ 69 w 90"/>
              <a:gd name="T31" fmla="*/ 313 h 402"/>
              <a:gd name="T32" fmla="*/ 45 w 90"/>
              <a:gd name="T33" fmla="*/ 272 h 402"/>
              <a:gd name="T34" fmla="*/ 23 w 90"/>
              <a:gd name="T35" fmla="*/ 223 h 402"/>
              <a:gd name="T36" fmla="*/ 19 w 90"/>
              <a:gd name="T37" fmla="*/ 150 h 402"/>
              <a:gd name="T38" fmla="*/ 28 w 90"/>
              <a:gd name="T39" fmla="*/ 103 h 402"/>
              <a:gd name="T40" fmla="*/ 41 w 90"/>
              <a:gd name="T41" fmla="*/ 54 h 402"/>
              <a:gd name="T42" fmla="*/ 43 w 90"/>
              <a:gd name="T43" fmla="*/ 20 h 402"/>
              <a:gd name="T44" fmla="*/ 23 w 90"/>
              <a:gd name="T45" fmla="*/ 0 h 402"/>
              <a:gd name="T46" fmla="*/ 21 w 90"/>
              <a:gd name="T47" fmla="*/ 1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7" name="Group 15">
            <a:extLst>
              <a:ext uri="{FF2B5EF4-FFF2-40B4-BE49-F238E27FC236}">
                <a16:creationId xmlns:a16="http://schemas.microsoft.com/office/drawing/2014/main" id="{64B8BB2F-9556-82C2-9FB7-4DF5BF3BCEF7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4CB51C9E-987C-4428-6D02-898E14856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>
                <a:gd name="T0" fmla="*/ 23 w 1761"/>
                <a:gd name="T1" fmla="*/ 6 h 427"/>
                <a:gd name="T2" fmla="*/ 37 w 1761"/>
                <a:gd name="T3" fmla="*/ 0 h 427"/>
                <a:gd name="T4" fmla="*/ 1706 w 1761"/>
                <a:gd name="T5" fmla="*/ 0 h 427"/>
                <a:gd name="T6" fmla="*/ 1725 w 1761"/>
                <a:gd name="T7" fmla="*/ 4 h 427"/>
                <a:gd name="T8" fmla="*/ 1739 w 1761"/>
                <a:gd name="T9" fmla="*/ 15 h 427"/>
                <a:gd name="T10" fmla="*/ 1751 w 1761"/>
                <a:gd name="T11" fmla="*/ 42 h 427"/>
                <a:gd name="T12" fmla="*/ 1758 w 1761"/>
                <a:gd name="T13" fmla="*/ 74 h 427"/>
                <a:gd name="T14" fmla="*/ 1760 w 1761"/>
                <a:gd name="T15" fmla="*/ 110 h 427"/>
                <a:gd name="T16" fmla="*/ 1760 w 1761"/>
                <a:gd name="T17" fmla="*/ 426 h 427"/>
                <a:gd name="T18" fmla="*/ 66 w 1761"/>
                <a:gd name="T19" fmla="*/ 426 h 427"/>
                <a:gd name="T20" fmla="*/ 0 w 1761"/>
                <a:gd name="T21" fmla="*/ 426 h 427"/>
                <a:gd name="T22" fmla="*/ 0 w 1761"/>
                <a:gd name="T23" fmla="*/ 132 h 427"/>
                <a:gd name="T24" fmla="*/ 0 w 1761"/>
                <a:gd name="T25" fmla="*/ 89 h 427"/>
                <a:gd name="T26" fmla="*/ 7 w 1761"/>
                <a:gd name="T27" fmla="*/ 47 h 427"/>
                <a:gd name="T28" fmla="*/ 13 w 1761"/>
                <a:gd name="T29" fmla="*/ 25 h 427"/>
                <a:gd name="T30" fmla="*/ 23 w 1761"/>
                <a:gd name="T31" fmla="*/ 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D4BCA899-3BA5-B50B-DFF4-1E89FEB47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>
                <a:gd name="T0" fmla="*/ 85 w 1761"/>
                <a:gd name="T1" fmla="*/ 63 h 185"/>
                <a:gd name="T2" fmla="*/ 138 w 1761"/>
                <a:gd name="T3" fmla="*/ 63 h 185"/>
                <a:gd name="T4" fmla="*/ 180 w 1761"/>
                <a:gd name="T5" fmla="*/ 95 h 185"/>
                <a:gd name="T6" fmla="*/ 248 w 1761"/>
                <a:gd name="T7" fmla="*/ 76 h 185"/>
                <a:gd name="T8" fmla="*/ 325 w 1761"/>
                <a:gd name="T9" fmla="*/ 67 h 185"/>
                <a:gd name="T10" fmla="*/ 379 w 1761"/>
                <a:gd name="T11" fmla="*/ 86 h 185"/>
                <a:gd name="T12" fmla="*/ 438 w 1761"/>
                <a:gd name="T13" fmla="*/ 76 h 185"/>
                <a:gd name="T14" fmla="*/ 532 w 1761"/>
                <a:gd name="T15" fmla="*/ 82 h 185"/>
                <a:gd name="T16" fmla="*/ 592 w 1761"/>
                <a:gd name="T17" fmla="*/ 95 h 185"/>
                <a:gd name="T18" fmla="*/ 663 w 1761"/>
                <a:gd name="T19" fmla="*/ 57 h 185"/>
                <a:gd name="T20" fmla="*/ 716 w 1761"/>
                <a:gd name="T21" fmla="*/ 90 h 185"/>
                <a:gd name="T22" fmla="*/ 787 w 1761"/>
                <a:gd name="T23" fmla="*/ 85 h 185"/>
                <a:gd name="T24" fmla="*/ 824 w 1761"/>
                <a:gd name="T25" fmla="*/ 90 h 185"/>
                <a:gd name="T26" fmla="*/ 857 w 1761"/>
                <a:gd name="T27" fmla="*/ 57 h 185"/>
                <a:gd name="T28" fmla="*/ 899 w 1761"/>
                <a:gd name="T29" fmla="*/ 34 h 185"/>
                <a:gd name="T30" fmla="*/ 949 w 1761"/>
                <a:gd name="T31" fmla="*/ 31 h 185"/>
                <a:gd name="T32" fmla="*/ 991 w 1761"/>
                <a:gd name="T33" fmla="*/ 22 h 185"/>
                <a:gd name="T34" fmla="*/ 1030 w 1761"/>
                <a:gd name="T35" fmla="*/ 48 h 185"/>
                <a:gd name="T36" fmla="*/ 1071 w 1761"/>
                <a:gd name="T37" fmla="*/ 67 h 185"/>
                <a:gd name="T38" fmla="*/ 1138 w 1761"/>
                <a:gd name="T39" fmla="*/ 53 h 185"/>
                <a:gd name="T40" fmla="*/ 1168 w 1761"/>
                <a:gd name="T41" fmla="*/ 89 h 185"/>
                <a:gd name="T42" fmla="*/ 1215 w 1761"/>
                <a:gd name="T43" fmla="*/ 95 h 185"/>
                <a:gd name="T44" fmla="*/ 1293 w 1761"/>
                <a:gd name="T45" fmla="*/ 95 h 185"/>
                <a:gd name="T46" fmla="*/ 1340 w 1761"/>
                <a:gd name="T47" fmla="*/ 79 h 185"/>
                <a:gd name="T48" fmla="*/ 1376 w 1761"/>
                <a:gd name="T49" fmla="*/ 86 h 185"/>
                <a:gd name="T50" fmla="*/ 1418 w 1761"/>
                <a:gd name="T51" fmla="*/ 57 h 185"/>
                <a:gd name="T52" fmla="*/ 1478 w 1761"/>
                <a:gd name="T53" fmla="*/ 53 h 185"/>
                <a:gd name="T54" fmla="*/ 1528 w 1761"/>
                <a:gd name="T55" fmla="*/ 22 h 185"/>
                <a:gd name="T56" fmla="*/ 1567 w 1761"/>
                <a:gd name="T57" fmla="*/ 15 h 185"/>
                <a:gd name="T58" fmla="*/ 1617 w 1761"/>
                <a:gd name="T59" fmla="*/ 27 h 185"/>
                <a:gd name="T60" fmla="*/ 1661 w 1761"/>
                <a:gd name="T61" fmla="*/ 1 h 185"/>
                <a:gd name="T62" fmla="*/ 1703 w 1761"/>
                <a:gd name="T63" fmla="*/ 48 h 185"/>
                <a:gd name="T64" fmla="*/ 1750 w 1761"/>
                <a:gd name="T65" fmla="*/ 24 h 185"/>
                <a:gd name="T66" fmla="*/ 1760 w 1761"/>
                <a:gd name="T67" fmla="*/ 184 h 185"/>
                <a:gd name="T68" fmla="*/ 727 w 1761"/>
                <a:gd name="T69" fmla="*/ 149 h 185"/>
                <a:gd name="T70" fmla="*/ 0 w 1761"/>
                <a:gd name="T71" fmla="*/ 29 h 185"/>
                <a:gd name="T72" fmla="*/ 26 w 1761"/>
                <a:gd name="T73" fmla="*/ 50 h 185"/>
                <a:gd name="T74" fmla="*/ 61 w 1761"/>
                <a:gd name="T75" fmla="*/ 5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3D70049E-E74E-6B7B-2E8E-2980F3288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>
                <a:gd name="T0" fmla="*/ 37 w 1761"/>
                <a:gd name="T1" fmla="*/ 185 h 188"/>
                <a:gd name="T2" fmla="*/ 1706 w 1761"/>
                <a:gd name="T3" fmla="*/ 187 h 188"/>
                <a:gd name="T4" fmla="*/ 1739 w 1761"/>
                <a:gd name="T5" fmla="*/ 181 h 188"/>
                <a:gd name="T6" fmla="*/ 1758 w 1761"/>
                <a:gd name="T7" fmla="*/ 158 h 188"/>
                <a:gd name="T8" fmla="*/ 1760 w 1761"/>
                <a:gd name="T9" fmla="*/ 22 h 188"/>
                <a:gd name="T10" fmla="*/ 1736 w 1761"/>
                <a:gd name="T11" fmla="*/ 6 h 188"/>
                <a:gd name="T12" fmla="*/ 1723 w 1761"/>
                <a:gd name="T13" fmla="*/ 51 h 188"/>
                <a:gd name="T14" fmla="*/ 1706 w 1761"/>
                <a:gd name="T15" fmla="*/ 47 h 188"/>
                <a:gd name="T16" fmla="*/ 1671 w 1761"/>
                <a:gd name="T17" fmla="*/ 25 h 188"/>
                <a:gd name="T18" fmla="*/ 1625 w 1761"/>
                <a:gd name="T19" fmla="*/ 32 h 188"/>
                <a:gd name="T20" fmla="*/ 1588 w 1761"/>
                <a:gd name="T21" fmla="*/ 37 h 188"/>
                <a:gd name="T22" fmla="*/ 1554 w 1761"/>
                <a:gd name="T23" fmla="*/ 25 h 188"/>
                <a:gd name="T24" fmla="*/ 1520 w 1761"/>
                <a:gd name="T25" fmla="*/ 40 h 188"/>
                <a:gd name="T26" fmla="*/ 1498 w 1761"/>
                <a:gd name="T27" fmla="*/ 49 h 188"/>
                <a:gd name="T28" fmla="*/ 1445 w 1761"/>
                <a:gd name="T29" fmla="*/ 43 h 188"/>
                <a:gd name="T30" fmla="*/ 1396 w 1761"/>
                <a:gd name="T31" fmla="*/ 36 h 188"/>
                <a:gd name="T32" fmla="*/ 1337 w 1761"/>
                <a:gd name="T33" fmla="*/ 82 h 188"/>
                <a:gd name="T34" fmla="*/ 1293 w 1761"/>
                <a:gd name="T35" fmla="*/ 58 h 188"/>
                <a:gd name="T36" fmla="*/ 1240 w 1761"/>
                <a:gd name="T37" fmla="*/ 56 h 188"/>
                <a:gd name="T38" fmla="*/ 1153 w 1761"/>
                <a:gd name="T39" fmla="*/ 55 h 188"/>
                <a:gd name="T40" fmla="*/ 1112 w 1761"/>
                <a:gd name="T41" fmla="*/ 49 h 188"/>
                <a:gd name="T42" fmla="*/ 1079 w 1761"/>
                <a:gd name="T43" fmla="*/ 36 h 188"/>
                <a:gd name="T44" fmla="*/ 1006 w 1761"/>
                <a:gd name="T45" fmla="*/ 65 h 188"/>
                <a:gd name="T46" fmla="*/ 943 w 1761"/>
                <a:gd name="T47" fmla="*/ 50 h 188"/>
                <a:gd name="T48" fmla="*/ 866 w 1761"/>
                <a:gd name="T49" fmla="*/ 58 h 188"/>
                <a:gd name="T50" fmla="*/ 804 w 1761"/>
                <a:gd name="T51" fmla="*/ 58 h 188"/>
                <a:gd name="T52" fmla="*/ 730 w 1761"/>
                <a:gd name="T53" fmla="*/ 78 h 188"/>
                <a:gd name="T54" fmla="*/ 652 w 1761"/>
                <a:gd name="T55" fmla="*/ 68 h 188"/>
                <a:gd name="T56" fmla="*/ 563 w 1761"/>
                <a:gd name="T57" fmla="*/ 70 h 188"/>
                <a:gd name="T58" fmla="*/ 468 w 1761"/>
                <a:gd name="T59" fmla="*/ 49 h 188"/>
                <a:gd name="T60" fmla="*/ 369 w 1761"/>
                <a:gd name="T61" fmla="*/ 35 h 188"/>
                <a:gd name="T62" fmla="*/ 301 w 1761"/>
                <a:gd name="T63" fmla="*/ 53 h 188"/>
                <a:gd name="T64" fmla="*/ 262 w 1761"/>
                <a:gd name="T65" fmla="*/ 47 h 188"/>
                <a:gd name="T66" fmla="*/ 205 w 1761"/>
                <a:gd name="T67" fmla="*/ 55 h 188"/>
                <a:gd name="T68" fmla="*/ 143 w 1761"/>
                <a:gd name="T69" fmla="*/ 53 h 188"/>
                <a:gd name="T70" fmla="*/ 80 w 1761"/>
                <a:gd name="T71" fmla="*/ 65 h 188"/>
                <a:gd name="T72" fmla="*/ 16 w 1761"/>
                <a:gd name="T73" fmla="*/ 56 h 188"/>
                <a:gd name="T74" fmla="*/ 2 w 1761"/>
                <a:gd name="T75" fmla="*/ 111 h 188"/>
                <a:gd name="T76" fmla="*/ 13 w 1761"/>
                <a:gd name="T77" fmla="*/ 17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005467C0-82C1-8EE5-9219-F0F1C0E41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>
                <a:gd name="T0" fmla="*/ 0 w 1733"/>
                <a:gd name="T1" fmla="*/ 185 h 245"/>
                <a:gd name="T2" fmla="*/ 4 w 1733"/>
                <a:gd name="T3" fmla="*/ 196 h 245"/>
                <a:gd name="T4" fmla="*/ 7 w 1733"/>
                <a:gd name="T5" fmla="*/ 88 h 245"/>
                <a:gd name="T6" fmla="*/ 22 w 1733"/>
                <a:gd name="T7" fmla="*/ 44 h 245"/>
                <a:gd name="T8" fmla="*/ 82 w 1733"/>
                <a:gd name="T9" fmla="*/ 39 h 245"/>
                <a:gd name="T10" fmla="*/ 198 w 1733"/>
                <a:gd name="T11" fmla="*/ 45 h 245"/>
                <a:gd name="T12" fmla="*/ 308 w 1733"/>
                <a:gd name="T13" fmla="*/ 42 h 245"/>
                <a:gd name="T14" fmla="*/ 437 w 1733"/>
                <a:gd name="T15" fmla="*/ 45 h 245"/>
                <a:gd name="T16" fmla="*/ 525 w 1733"/>
                <a:gd name="T17" fmla="*/ 39 h 245"/>
                <a:gd name="T18" fmla="*/ 598 w 1733"/>
                <a:gd name="T19" fmla="*/ 39 h 245"/>
                <a:gd name="T20" fmla="*/ 708 w 1733"/>
                <a:gd name="T21" fmla="*/ 51 h 245"/>
                <a:gd name="T22" fmla="*/ 788 w 1733"/>
                <a:gd name="T23" fmla="*/ 53 h 245"/>
                <a:gd name="T24" fmla="*/ 878 w 1733"/>
                <a:gd name="T25" fmla="*/ 45 h 245"/>
                <a:gd name="T26" fmla="*/ 986 w 1733"/>
                <a:gd name="T27" fmla="*/ 61 h 245"/>
                <a:gd name="T28" fmla="*/ 1071 w 1733"/>
                <a:gd name="T29" fmla="*/ 57 h 245"/>
                <a:gd name="T30" fmla="*/ 1150 w 1733"/>
                <a:gd name="T31" fmla="*/ 49 h 245"/>
                <a:gd name="T32" fmla="*/ 1241 w 1733"/>
                <a:gd name="T33" fmla="*/ 54 h 245"/>
                <a:gd name="T34" fmla="*/ 1319 w 1733"/>
                <a:gd name="T35" fmla="*/ 49 h 245"/>
                <a:gd name="T36" fmla="*/ 1395 w 1733"/>
                <a:gd name="T37" fmla="*/ 44 h 245"/>
                <a:gd name="T38" fmla="*/ 1449 w 1733"/>
                <a:gd name="T39" fmla="*/ 48 h 245"/>
                <a:gd name="T40" fmla="*/ 1557 w 1733"/>
                <a:gd name="T41" fmla="*/ 39 h 245"/>
                <a:gd name="T42" fmla="*/ 1665 w 1733"/>
                <a:gd name="T43" fmla="*/ 51 h 245"/>
                <a:gd name="T44" fmla="*/ 1703 w 1733"/>
                <a:gd name="T45" fmla="*/ 71 h 245"/>
                <a:gd name="T46" fmla="*/ 1721 w 1733"/>
                <a:gd name="T47" fmla="*/ 104 h 245"/>
                <a:gd name="T48" fmla="*/ 1732 w 1733"/>
                <a:gd name="T49" fmla="*/ 189 h 245"/>
                <a:gd name="T50" fmla="*/ 1732 w 1733"/>
                <a:gd name="T51" fmla="*/ 63 h 245"/>
                <a:gd name="T52" fmla="*/ 1725 w 1733"/>
                <a:gd name="T53" fmla="*/ 25 h 245"/>
                <a:gd name="T54" fmla="*/ 1606 w 1733"/>
                <a:gd name="T55" fmla="*/ 9 h 245"/>
                <a:gd name="T56" fmla="*/ 1510 w 1733"/>
                <a:gd name="T57" fmla="*/ 2 h 245"/>
                <a:gd name="T58" fmla="*/ 1443 w 1733"/>
                <a:gd name="T59" fmla="*/ 5 h 245"/>
                <a:gd name="T60" fmla="*/ 1349 w 1733"/>
                <a:gd name="T61" fmla="*/ 12 h 245"/>
                <a:gd name="T62" fmla="*/ 1182 w 1733"/>
                <a:gd name="T63" fmla="*/ 9 h 245"/>
                <a:gd name="T64" fmla="*/ 1067 w 1733"/>
                <a:gd name="T65" fmla="*/ 10 h 245"/>
                <a:gd name="T66" fmla="*/ 986 w 1733"/>
                <a:gd name="T67" fmla="*/ 9 h 245"/>
                <a:gd name="T68" fmla="*/ 923 w 1733"/>
                <a:gd name="T69" fmla="*/ 6 h 245"/>
                <a:gd name="T70" fmla="*/ 813 w 1733"/>
                <a:gd name="T71" fmla="*/ 9 h 245"/>
                <a:gd name="T72" fmla="*/ 681 w 1733"/>
                <a:gd name="T73" fmla="*/ 10 h 245"/>
                <a:gd name="T74" fmla="*/ 531 w 1733"/>
                <a:gd name="T75" fmla="*/ 6 h 245"/>
                <a:gd name="T76" fmla="*/ 463 w 1733"/>
                <a:gd name="T77" fmla="*/ 4 h 245"/>
                <a:gd name="T78" fmla="*/ 351 w 1733"/>
                <a:gd name="T79" fmla="*/ 4 h 245"/>
                <a:gd name="T80" fmla="*/ 208 w 1733"/>
                <a:gd name="T81" fmla="*/ 4 h 245"/>
                <a:gd name="T82" fmla="*/ 87 w 1733"/>
                <a:gd name="T83" fmla="*/ 0 h 245"/>
                <a:gd name="T84" fmla="*/ 28 w 1733"/>
                <a:gd name="T85" fmla="*/ 2 h 245"/>
                <a:gd name="T86" fmla="*/ 4 w 1733"/>
                <a:gd name="T87" fmla="*/ 27 h 245"/>
                <a:gd name="T88" fmla="*/ 0 w 1733"/>
                <a:gd name="T89" fmla="*/ 8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6F3B5956-123D-07DB-464B-1986DDE24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>
                <a:gd name="T0" fmla="*/ 0 w 1733"/>
                <a:gd name="T1" fmla="*/ 24 h 100"/>
                <a:gd name="T2" fmla="*/ 4 w 1733"/>
                <a:gd name="T3" fmla="*/ 19 h 100"/>
                <a:gd name="T4" fmla="*/ 6 w 1733"/>
                <a:gd name="T5" fmla="*/ 63 h 100"/>
                <a:gd name="T6" fmla="*/ 22 w 1733"/>
                <a:gd name="T7" fmla="*/ 80 h 100"/>
                <a:gd name="T8" fmla="*/ 48 w 1733"/>
                <a:gd name="T9" fmla="*/ 76 h 100"/>
                <a:gd name="T10" fmla="*/ 90 w 1733"/>
                <a:gd name="T11" fmla="*/ 76 h 100"/>
                <a:gd name="T12" fmla="*/ 132 w 1733"/>
                <a:gd name="T13" fmla="*/ 78 h 100"/>
                <a:gd name="T14" fmla="*/ 156 w 1733"/>
                <a:gd name="T15" fmla="*/ 80 h 100"/>
                <a:gd name="T16" fmla="*/ 202 w 1733"/>
                <a:gd name="T17" fmla="*/ 75 h 100"/>
                <a:gd name="T18" fmla="*/ 266 w 1733"/>
                <a:gd name="T19" fmla="*/ 80 h 100"/>
                <a:gd name="T20" fmla="*/ 336 w 1733"/>
                <a:gd name="T21" fmla="*/ 79 h 100"/>
                <a:gd name="T22" fmla="*/ 390 w 1733"/>
                <a:gd name="T23" fmla="*/ 82 h 100"/>
                <a:gd name="T24" fmla="*/ 421 w 1733"/>
                <a:gd name="T25" fmla="*/ 81 h 100"/>
                <a:gd name="T26" fmla="*/ 525 w 1733"/>
                <a:gd name="T27" fmla="*/ 83 h 100"/>
                <a:gd name="T28" fmla="*/ 590 w 1733"/>
                <a:gd name="T29" fmla="*/ 76 h 100"/>
                <a:gd name="T30" fmla="*/ 656 w 1733"/>
                <a:gd name="T31" fmla="*/ 78 h 100"/>
                <a:gd name="T32" fmla="*/ 708 w 1733"/>
                <a:gd name="T33" fmla="*/ 78 h 100"/>
                <a:gd name="T34" fmla="*/ 788 w 1733"/>
                <a:gd name="T35" fmla="*/ 77 h 100"/>
                <a:gd name="T36" fmla="*/ 850 w 1733"/>
                <a:gd name="T37" fmla="*/ 71 h 100"/>
                <a:gd name="T38" fmla="*/ 942 w 1733"/>
                <a:gd name="T39" fmla="*/ 73 h 100"/>
                <a:gd name="T40" fmla="*/ 1055 w 1733"/>
                <a:gd name="T41" fmla="*/ 76 h 100"/>
                <a:gd name="T42" fmla="*/ 1121 w 1733"/>
                <a:gd name="T43" fmla="*/ 71 h 100"/>
                <a:gd name="T44" fmla="*/ 1150 w 1733"/>
                <a:gd name="T45" fmla="*/ 79 h 100"/>
                <a:gd name="T46" fmla="*/ 1237 w 1733"/>
                <a:gd name="T47" fmla="*/ 79 h 100"/>
                <a:gd name="T48" fmla="*/ 1308 w 1733"/>
                <a:gd name="T49" fmla="*/ 79 h 100"/>
                <a:gd name="T50" fmla="*/ 1332 w 1733"/>
                <a:gd name="T51" fmla="*/ 75 h 100"/>
                <a:gd name="T52" fmla="*/ 1373 w 1733"/>
                <a:gd name="T53" fmla="*/ 80 h 100"/>
                <a:gd name="T54" fmla="*/ 1394 w 1733"/>
                <a:gd name="T55" fmla="*/ 80 h 100"/>
                <a:gd name="T56" fmla="*/ 1451 w 1733"/>
                <a:gd name="T57" fmla="*/ 80 h 100"/>
                <a:gd name="T58" fmla="*/ 1499 w 1733"/>
                <a:gd name="T59" fmla="*/ 77 h 100"/>
                <a:gd name="T60" fmla="*/ 1578 w 1733"/>
                <a:gd name="T61" fmla="*/ 74 h 100"/>
                <a:gd name="T62" fmla="*/ 1687 w 1733"/>
                <a:gd name="T63" fmla="*/ 73 h 100"/>
                <a:gd name="T64" fmla="*/ 1713 w 1733"/>
                <a:gd name="T65" fmla="*/ 65 h 100"/>
                <a:gd name="T66" fmla="*/ 1727 w 1733"/>
                <a:gd name="T67" fmla="*/ 42 h 100"/>
                <a:gd name="T68" fmla="*/ 1732 w 1733"/>
                <a:gd name="T69" fmla="*/ 63 h 100"/>
                <a:gd name="T70" fmla="*/ 1730 w 1733"/>
                <a:gd name="T71" fmla="*/ 80 h 100"/>
                <a:gd name="T72" fmla="*/ 1716 w 1733"/>
                <a:gd name="T73" fmla="*/ 95 h 100"/>
                <a:gd name="T74" fmla="*/ 1606 w 1733"/>
                <a:gd name="T75" fmla="*/ 95 h 100"/>
                <a:gd name="T76" fmla="*/ 1510 w 1733"/>
                <a:gd name="T77" fmla="*/ 97 h 100"/>
                <a:gd name="T78" fmla="*/ 1466 w 1733"/>
                <a:gd name="T79" fmla="*/ 99 h 100"/>
                <a:gd name="T80" fmla="*/ 1416 w 1733"/>
                <a:gd name="T81" fmla="*/ 99 h 100"/>
                <a:gd name="T82" fmla="*/ 1325 w 1733"/>
                <a:gd name="T83" fmla="*/ 93 h 100"/>
                <a:gd name="T84" fmla="*/ 1216 w 1733"/>
                <a:gd name="T85" fmla="*/ 92 h 100"/>
                <a:gd name="T86" fmla="*/ 1125 w 1733"/>
                <a:gd name="T87" fmla="*/ 94 h 100"/>
                <a:gd name="T88" fmla="*/ 1067 w 1733"/>
                <a:gd name="T89" fmla="*/ 94 h 100"/>
                <a:gd name="T90" fmla="*/ 1022 w 1733"/>
                <a:gd name="T91" fmla="*/ 95 h 100"/>
                <a:gd name="T92" fmla="*/ 987 w 1733"/>
                <a:gd name="T93" fmla="*/ 97 h 100"/>
                <a:gd name="T94" fmla="*/ 947 w 1733"/>
                <a:gd name="T95" fmla="*/ 93 h 100"/>
                <a:gd name="T96" fmla="*/ 901 w 1733"/>
                <a:gd name="T97" fmla="*/ 97 h 100"/>
                <a:gd name="T98" fmla="*/ 839 w 1733"/>
                <a:gd name="T99" fmla="*/ 97 h 100"/>
                <a:gd name="T100" fmla="*/ 791 w 1733"/>
                <a:gd name="T101" fmla="*/ 95 h 100"/>
                <a:gd name="T102" fmla="*/ 720 w 1733"/>
                <a:gd name="T103" fmla="*/ 99 h 100"/>
                <a:gd name="T104" fmla="*/ 638 w 1733"/>
                <a:gd name="T105" fmla="*/ 99 h 100"/>
                <a:gd name="T106" fmla="*/ 563 w 1733"/>
                <a:gd name="T107" fmla="*/ 99 h 100"/>
                <a:gd name="T108" fmla="*/ 496 w 1733"/>
                <a:gd name="T109" fmla="*/ 95 h 100"/>
                <a:gd name="T110" fmla="*/ 435 w 1733"/>
                <a:gd name="T111" fmla="*/ 97 h 100"/>
                <a:gd name="T112" fmla="*/ 326 w 1733"/>
                <a:gd name="T113" fmla="*/ 97 h 100"/>
                <a:gd name="T114" fmla="*/ 208 w 1733"/>
                <a:gd name="T115" fmla="*/ 97 h 100"/>
                <a:gd name="T116" fmla="*/ 15 w 1733"/>
                <a:gd name="T117" fmla="*/ 95 h 100"/>
                <a:gd name="T118" fmla="*/ 0 w 1733"/>
                <a:gd name="T119" fmla="*/ 76 h 100"/>
                <a:gd name="T120" fmla="*/ 0 w 1733"/>
                <a:gd name="T121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3" name="Group 21">
            <a:extLst>
              <a:ext uri="{FF2B5EF4-FFF2-40B4-BE49-F238E27FC236}">
                <a16:creationId xmlns:a16="http://schemas.microsoft.com/office/drawing/2014/main" id="{284C905A-B760-1FCB-84CB-EA0B5295A666}"/>
              </a:ext>
            </a:extLst>
          </p:cNvPr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0AEF3B92-A939-B21B-8B7F-FE2C61E4A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>
                <a:gd name="T0" fmla="*/ 23 w 1761"/>
                <a:gd name="T1" fmla="*/ 6 h 445"/>
                <a:gd name="T2" fmla="*/ 37 w 1761"/>
                <a:gd name="T3" fmla="*/ 0 h 445"/>
                <a:gd name="T4" fmla="*/ 1706 w 1761"/>
                <a:gd name="T5" fmla="*/ 0 h 445"/>
                <a:gd name="T6" fmla="*/ 1725 w 1761"/>
                <a:gd name="T7" fmla="*/ 4 h 445"/>
                <a:gd name="T8" fmla="*/ 1739 w 1761"/>
                <a:gd name="T9" fmla="*/ 15 h 445"/>
                <a:gd name="T10" fmla="*/ 1751 w 1761"/>
                <a:gd name="T11" fmla="*/ 44 h 445"/>
                <a:gd name="T12" fmla="*/ 1758 w 1761"/>
                <a:gd name="T13" fmla="*/ 77 h 445"/>
                <a:gd name="T14" fmla="*/ 1760 w 1761"/>
                <a:gd name="T15" fmla="*/ 115 h 445"/>
                <a:gd name="T16" fmla="*/ 1760 w 1761"/>
                <a:gd name="T17" fmla="*/ 444 h 445"/>
                <a:gd name="T18" fmla="*/ 66 w 1761"/>
                <a:gd name="T19" fmla="*/ 444 h 445"/>
                <a:gd name="T20" fmla="*/ 0 w 1761"/>
                <a:gd name="T21" fmla="*/ 444 h 445"/>
                <a:gd name="T22" fmla="*/ 0 w 1761"/>
                <a:gd name="T23" fmla="*/ 138 h 445"/>
                <a:gd name="T24" fmla="*/ 0 w 1761"/>
                <a:gd name="T25" fmla="*/ 93 h 445"/>
                <a:gd name="T26" fmla="*/ 7 w 1761"/>
                <a:gd name="T27" fmla="*/ 49 h 445"/>
                <a:gd name="T28" fmla="*/ 13 w 1761"/>
                <a:gd name="T29" fmla="*/ 26 h 445"/>
                <a:gd name="T30" fmla="*/ 23 w 1761"/>
                <a:gd name="T31" fmla="*/ 6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E8ED99D5-DE71-EBCD-EF1B-9FC4695E9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>
                <a:gd name="T0" fmla="*/ 85 w 1761"/>
                <a:gd name="T1" fmla="*/ 65 h 190"/>
                <a:gd name="T2" fmla="*/ 138 w 1761"/>
                <a:gd name="T3" fmla="*/ 65 h 190"/>
                <a:gd name="T4" fmla="*/ 180 w 1761"/>
                <a:gd name="T5" fmla="*/ 97 h 190"/>
                <a:gd name="T6" fmla="*/ 248 w 1761"/>
                <a:gd name="T7" fmla="*/ 78 h 190"/>
                <a:gd name="T8" fmla="*/ 325 w 1761"/>
                <a:gd name="T9" fmla="*/ 69 h 190"/>
                <a:gd name="T10" fmla="*/ 379 w 1761"/>
                <a:gd name="T11" fmla="*/ 88 h 190"/>
                <a:gd name="T12" fmla="*/ 438 w 1761"/>
                <a:gd name="T13" fmla="*/ 78 h 190"/>
                <a:gd name="T14" fmla="*/ 532 w 1761"/>
                <a:gd name="T15" fmla="*/ 84 h 190"/>
                <a:gd name="T16" fmla="*/ 592 w 1761"/>
                <a:gd name="T17" fmla="*/ 97 h 190"/>
                <a:gd name="T18" fmla="*/ 663 w 1761"/>
                <a:gd name="T19" fmla="*/ 59 h 190"/>
                <a:gd name="T20" fmla="*/ 716 w 1761"/>
                <a:gd name="T21" fmla="*/ 93 h 190"/>
                <a:gd name="T22" fmla="*/ 787 w 1761"/>
                <a:gd name="T23" fmla="*/ 87 h 190"/>
                <a:gd name="T24" fmla="*/ 824 w 1761"/>
                <a:gd name="T25" fmla="*/ 93 h 190"/>
                <a:gd name="T26" fmla="*/ 857 w 1761"/>
                <a:gd name="T27" fmla="*/ 59 h 190"/>
                <a:gd name="T28" fmla="*/ 899 w 1761"/>
                <a:gd name="T29" fmla="*/ 35 h 190"/>
                <a:gd name="T30" fmla="*/ 949 w 1761"/>
                <a:gd name="T31" fmla="*/ 32 h 190"/>
                <a:gd name="T32" fmla="*/ 991 w 1761"/>
                <a:gd name="T33" fmla="*/ 23 h 190"/>
                <a:gd name="T34" fmla="*/ 1030 w 1761"/>
                <a:gd name="T35" fmla="*/ 49 h 190"/>
                <a:gd name="T36" fmla="*/ 1071 w 1761"/>
                <a:gd name="T37" fmla="*/ 69 h 190"/>
                <a:gd name="T38" fmla="*/ 1138 w 1761"/>
                <a:gd name="T39" fmla="*/ 55 h 190"/>
                <a:gd name="T40" fmla="*/ 1168 w 1761"/>
                <a:gd name="T41" fmla="*/ 92 h 190"/>
                <a:gd name="T42" fmla="*/ 1215 w 1761"/>
                <a:gd name="T43" fmla="*/ 97 h 190"/>
                <a:gd name="T44" fmla="*/ 1293 w 1761"/>
                <a:gd name="T45" fmla="*/ 97 h 190"/>
                <a:gd name="T46" fmla="*/ 1340 w 1761"/>
                <a:gd name="T47" fmla="*/ 81 h 190"/>
                <a:gd name="T48" fmla="*/ 1376 w 1761"/>
                <a:gd name="T49" fmla="*/ 88 h 190"/>
                <a:gd name="T50" fmla="*/ 1418 w 1761"/>
                <a:gd name="T51" fmla="*/ 59 h 190"/>
                <a:gd name="T52" fmla="*/ 1478 w 1761"/>
                <a:gd name="T53" fmla="*/ 55 h 190"/>
                <a:gd name="T54" fmla="*/ 1528 w 1761"/>
                <a:gd name="T55" fmla="*/ 23 h 190"/>
                <a:gd name="T56" fmla="*/ 1567 w 1761"/>
                <a:gd name="T57" fmla="*/ 15 h 190"/>
                <a:gd name="T58" fmla="*/ 1617 w 1761"/>
                <a:gd name="T59" fmla="*/ 28 h 190"/>
                <a:gd name="T60" fmla="*/ 1661 w 1761"/>
                <a:gd name="T61" fmla="*/ 1 h 190"/>
                <a:gd name="T62" fmla="*/ 1703 w 1761"/>
                <a:gd name="T63" fmla="*/ 49 h 190"/>
                <a:gd name="T64" fmla="*/ 1750 w 1761"/>
                <a:gd name="T65" fmla="*/ 24 h 190"/>
                <a:gd name="T66" fmla="*/ 1760 w 1761"/>
                <a:gd name="T67" fmla="*/ 189 h 190"/>
                <a:gd name="T68" fmla="*/ 727 w 1761"/>
                <a:gd name="T69" fmla="*/ 153 h 190"/>
                <a:gd name="T70" fmla="*/ 0 w 1761"/>
                <a:gd name="T71" fmla="*/ 30 h 190"/>
                <a:gd name="T72" fmla="*/ 26 w 1761"/>
                <a:gd name="T73" fmla="*/ 51 h 190"/>
                <a:gd name="T74" fmla="*/ 61 w 1761"/>
                <a:gd name="T75" fmla="*/ 5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528AB016-67C3-BA11-D9FE-710C262FF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>
                <a:gd name="T0" fmla="*/ 37 w 1761"/>
                <a:gd name="T1" fmla="*/ 194 h 197"/>
                <a:gd name="T2" fmla="*/ 1706 w 1761"/>
                <a:gd name="T3" fmla="*/ 196 h 197"/>
                <a:gd name="T4" fmla="*/ 1739 w 1761"/>
                <a:gd name="T5" fmla="*/ 189 h 197"/>
                <a:gd name="T6" fmla="*/ 1758 w 1761"/>
                <a:gd name="T7" fmla="*/ 165 h 197"/>
                <a:gd name="T8" fmla="*/ 1760 w 1761"/>
                <a:gd name="T9" fmla="*/ 23 h 197"/>
                <a:gd name="T10" fmla="*/ 1736 w 1761"/>
                <a:gd name="T11" fmla="*/ 7 h 197"/>
                <a:gd name="T12" fmla="*/ 1723 w 1761"/>
                <a:gd name="T13" fmla="*/ 53 h 197"/>
                <a:gd name="T14" fmla="*/ 1706 w 1761"/>
                <a:gd name="T15" fmla="*/ 50 h 197"/>
                <a:gd name="T16" fmla="*/ 1671 w 1761"/>
                <a:gd name="T17" fmla="*/ 26 h 197"/>
                <a:gd name="T18" fmla="*/ 1625 w 1761"/>
                <a:gd name="T19" fmla="*/ 34 h 197"/>
                <a:gd name="T20" fmla="*/ 1588 w 1761"/>
                <a:gd name="T21" fmla="*/ 39 h 197"/>
                <a:gd name="T22" fmla="*/ 1554 w 1761"/>
                <a:gd name="T23" fmla="*/ 26 h 197"/>
                <a:gd name="T24" fmla="*/ 1520 w 1761"/>
                <a:gd name="T25" fmla="*/ 42 h 197"/>
                <a:gd name="T26" fmla="*/ 1498 w 1761"/>
                <a:gd name="T27" fmla="*/ 52 h 197"/>
                <a:gd name="T28" fmla="*/ 1445 w 1761"/>
                <a:gd name="T29" fmla="*/ 45 h 197"/>
                <a:gd name="T30" fmla="*/ 1396 w 1761"/>
                <a:gd name="T31" fmla="*/ 37 h 197"/>
                <a:gd name="T32" fmla="*/ 1337 w 1761"/>
                <a:gd name="T33" fmla="*/ 86 h 197"/>
                <a:gd name="T34" fmla="*/ 1293 w 1761"/>
                <a:gd name="T35" fmla="*/ 61 h 197"/>
                <a:gd name="T36" fmla="*/ 1240 w 1761"/>
                <a:gd name="T37" fmla="*/ 59 h 197"/>
                <a:gd name="T38" fmla="*/ 1153 w 1761"/>
                <a:gd name="T39" fmla="*/ 58 h 197"/>
                <a:gd name="T40" fmla="*/ 1112 w 1761"/>
                <a:gd name="T41" fmla="*/ 52 h 197"/>
                <a:gd name="T42" fmla="*/ 1079 w 1761"/>
                <a:gd name="T43" fmla="*/ 37 h 197"/>
                <a:gd name="T44" fmla="*/ 1006 w 1761"/>
                <a:gd name="T45" fmla="*/ 68 h 197"/>
                <a:gd name="T46" fmla="*/ 943 w 1761"/>
                <a:gd name="T47" fmla="*/ 53 h 197"/>
                <a:gd name="T48" fmla="*/ 866 w 1761"/>
                <a:gd name="T49" fmla="*/ 61 h 197"/>
                <a:gd name="T50" fmla="*/ 804 w 1761"/>
                <a:gd name="T51" fmla="*/ 61 h 197"/>
                <a:gd name="T52" fmla="*/ 730 w 1761"/>
                <a:gd name="T53" fmla="*/ 82 h 197"/>
                <a:gd name="T54" fmla="*/ 652 w 1761"/>
                <a:gd name="T55" fmla="*/ 71 h 197"/>
                <a:gd name="T56" fmla="*/ 563 w 1761"/>
                <a:gd name="T57" fmla="*/ 73 h 197"/>
                <a:gd name="T58" fmla="*/ 468 w 1761"/>
                <a:gd name="T59" fmla="*/ 52 h 197"/>
                <a:gd name="T60" fmla="*/ 369 w 1761"/>
                <a:gd name="T61" fmla="*/ 37 h 197"/>
                <a:gd name="T62" fmla="*/ 301 w 1761"/>
                <a:gd name="T63" fmla="*/ 55 h 197"/>
                <a:gd name="T64" fmla="*/ 262 w 1761"/>
                <a:gd name="T65" fmla="*/ 50 h 197"/>
                <a:gd name="T66" fmla="*/ 205 w 1761"/>
                <a:gd name="T67" fmla="*/ 57 h 197"/>
                <a:gd name="T68" fmla="*/ 143 w 1761"/>
                <a:gd name="T69" fmla="*/ 55 h 197"/>
                <a:gd name="T70" fmla="*/ 80 w 1761"/>
                <a:gd name="T71" fmla="*/ 68 h 197"/>
                <a:gd name="T72" fmla="*/ 16 w 1761"/>
                <a:gd name="T73" fmla="*/ 59 h 197"/>
                <a:gd name="T74" fmla="*/ 2 w 1761"/>
                <a:gd name="T75" fmla="*/ 116 h 197"/>
                <a:gd name="T76" fmla="*/ 13 w 1761"/>
                <a:gd name="T77" fmla="*/ 18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25">
              <a:extLst>
                <a:ext uri="{FF2B5EF4-FFF2-40B4-BE49-F238E27FC236}">
                  <a16:creationId xmlns:a16="http://schemas.microsoft.com/office/drawing/2014/main" id="{C0DB4561-DC8B-81BA-7D0A-16FC4D45A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>
                <a:gd name="T0" fmla="*/ 0 w 1733"/>
                <a:gd name="T1" fmla="*/ 191 h 254"/>
                <a:gd name="T2" fmla="*/ 4 w 1733"/>
                <a:gd name="T3" fmla="*/ 203 h 254"/>
                <a:gd name="T4" fmla="*/ 7 w 1733"/>
                <a:gd name="T5" fmla="*/ 92 h 254"/>
                <a:gd name="T6" fmla="*/ 22 w 1733"/>
                <a:gd name="T7" fmla="*/ 46 h 254"/>
                <a:gd name="T8" fmla="*/ 82 w 1733"/>
                <a:gd name="T9" fmla="*/ 40 h 254"/>
                <a:gd name="T10" fmla="*/ 198 w 1733"/>
                <a:gd name="T11" fmla="*/ 46 h 254"/>
                <a:gd name="T12" fmla="*/ 308 w 1733"/>
                <a:gd name="T13" fmla="*/ 44 h 254"/>
                <a:gd name="T14" fmla="*/ 437 w 1733"/>
                <a:gd name="T15" fmla="*/ 46 h 254"/>
                <a:gd name="T16" fmla="*/ 525 w 1733"/>
                <a:gd name="T17" fmla="*/ 40 h 254"/>
                <a:gd name="T18" fmla="*/ 598 w 1733"/>
                <a:gd name="T19" fmla="*/ 40 h 254"/>
                <a:gd name="T20" fmla="*/ 708 w 1733"/>
                <a:gd name="T21" fmla="*/ 53 h 254"/>
                <a:gd name="T22" fmla="*/ 788 w 1733"/>
                <a:gd name="T23" fmla="*/ 55 h 254"/>
                <a:gd name="T24" fmla="*/ 878 w 1733"/>
                <a:gd name="T25" fmla="*/ 46 h 254"/>
                <a:gd name="T26" fmla="*/ 986 w 1733"/>
                <a:gd name="T27" fmla="*/ 63 h 254"/>
                <a:gd name="T28" fmla="*/ 1071 w 1733"/>
                <a:gd name="T29" fmla="*/ 59 h 254"/>
                <a:gd name="T30" fmla="*/ 1150 w 1733"/>
                <a:gd name="T31" fmla="*/ 51 h 254"/>
                <a:gd name="T32" fmla="*/ 1241 w 1733"/>
                <a:gd name="T33" fmla="*/ 56 h 254"/>
                <a:gd name="T34" fmla="*/ 1319 w 1733"/>
                <a:gd name="T35" fmla="*/ 51 h 254"/>
                <a:gd name="T36" fmla="*/ 1395 w 1733"/>
                <a:gd name="T37" fmla="*/ 46 h 254"/>
                <a:gd name="T38" fmla="*/ 1449 w 1733"/>
                <a:gd name="T39" fmla="*/ 50 h 254"/>
                <a:gd name="T40" fmla="*/ 1557 w 1733"/>
                <a:gd name="T41" fmla="*/ 40 h 254"/>
                <a:gd name="T42" fmla="*/ 1665 w 1733"/>
                <a:gd name="T43" fmla="*/ 53 h 254"/>
                <a:gd name="T44" fmla="*/ 1703 w 1733"/>
                <a:gd name="T45" fmla="*/ 74 h 254"/>
                <a:gd name="T46" fmla="*/ 1721 w 1733"/>
                <a:gd name="T47" fmla="*/ 107 h 254"/>
                <a:gd name="T48" fmla="*/ 1732 w 1733"/>
                <a:gd name="T49" fmla="*/ 196 h 254"/>
                <a:gd name="T50" fmla="*/ 1732 w 1733"/>
                <a:gd name="T51" fmla="*/ 65 h 254"/>
                <a:gd name="T52" fmla="*/ 1725 w 1733"/>
                <a:gd name="T53" fmla="*/ 26 h 254"/>
                <a:gd name="T54" fmla="*/ 1606 w 1733"/>
                <a:gd name="T55" fmla="*/ 9 h 254"/>
                <a:gd name="T56" fmla="*/ 1510 w 1733"/>
                <a:gd name="T57" fmla="*/ 2 h 254"/>
                <a:gd name="T58" fmla="*/ 1443 w 1733"/>
                <a:gd name="T59" fmla="*/ 6 h 254"/>
                <a:gd name="T60" fmla="*/ 1349 w 1733"/>
                <a:gd name="T61" fmla="*/ 13 h 254"/>
                <a:gd name="T62" fmla="*/ 1182 w 1733"/>
                <a:gd name="T63" fmla="*/ 9 h 254"/>
                <a:gd name="T64" fmla="*/ 1067 w 1733"/>
                <a:gd name="T65" fmla="*/ 10 h 254"/>
                <a:gd name="T66" fmla="*/ 986 w 1733"/>
                <a:gd name="T67" fmla="*/ 9 h 254"/>
                <a:gd name="T68" fmla="*/ 923 w 1733"/>
                <a:gd name="T69" fmla="*/ 7 h 254"/>
                <a:gd name="T70" fmla="*/ 813 w 1733"/>
                <a:gd name="T71" fmla="*/ 9 h 254"/>
                <a:gd name="T72" fmla="*/ 681 w 1733"/>
                <a:gd name="T73" fmla="*/ 10 h 254"/>
                <a:gd name="T74" fmla="*/ 531 w 1733"/>
                <a:gd name="T75" fmla="*/ 7 h 254"/>
                <a:gd name="T76" fmla="*/ 463 w 1733"/>
                <a:gd name="T77" fmla="*/ 4 h 254"/>
                <a:gd name="T78" fmla="*/ 351 w 1733"/>
                <a:gd name="T79" fmla="*/ 4 h 254"/>
                <a:gd name="T80" fmla="*/ 208 w 1733"/>
                <a:gd name="T81" fmla="*/ 4 h 254"/>
                <a:gd name="T82" fmla="*/ 87 w 1733"/>
                <a:gd name="T83" fmla="*/ 0 h 254"/>
                <a:gd name="T84" fmla="*/ 28 w 1733"/>
                <a:gd name="T85" fmla="*/ 2 h 254"/>
                <a:gd name="T86" fmla="*/ 4 w 1733"/>
                <a:gd name="T87" fmla="*/ 28 h 254"/>
                <a:gd name="T88" fmla="*/ 0 w 1733"/>
                <a:gd name="T89" fmla="*/ 8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26">
              <a:extLst>
                <a:ext uri="{FF2B5EF4-FFF2-40B4-BE49-F238E27FC236}">
                  <a16:creationId xmlns:a16="http://schemas.microsoft.com/office/drawing/2014/main" id="{E850091A-E48A-8E4A-8882-285CBB949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>
                <a:gd name="T0" fmla="*/ 0 w 1733"/>
                <a:gd name="T1" fmla="*/ 24 h 103"/>
                <a:gd name="T2" fmla="*/ 4 w 1733"/>
                <a:gd name="T3" fmla="*/ 20 h 103"/>
                <a:gd name="T4" fmla="*/ 6 w 1733"/>
                <a:gd name="T5" fmla="*/ 65 h 103"/>
                <a:gd name="T6" fmla="*/ 22 w 1733"/>
                <a:gd name="T7" fmla="*/ 83 h 103"/>
                <a:gd name="T8" fmla="*/ 48 w 1733"/>
                <a:gd name="T9" fmla="*/ 78 h 103"/>
                <a:gd name="T10" fmla="*/ 90 w 1733"/>
                <a:gd name="T11" fmla="*/ 78 h 103"/>
                <a:gd name="T12" fmla="*/ 132 w 1733"/>
                <a:gd name="T13" fmla="*/ 80 h 103"/>
                <a:gd name="T14" fmla="*/ 156 w 1733"/>
                <a:gd name="T15" fmla="*/ 82 h 103"/>
                <a:gd name="T16" fmla="*/ 202 w 1733"/>
                <a:gd name="T17" fmla="*/ 77 h 103"/>
                <a:gd name="T18" fmla="*/ 266 w 1733"/>
                <a:gd name="T19" fmla="*/ 82 h 103"/>
                <a:gd name="T20" fmla="*/ 336 w 1733"/>
                <a:gd name="T21" fmla="*/ 82 h 103"/>
                <a:gd name="T22" fmla="*/ 390 w 1733"/>
                <a:gd name="T23" fmla="*/ 85 h 103"/>
                <a:gd name="T24" fmla="*/ 421 w 1733"/>
                <a:gd name="T25" fmla="*/ 83 h 103"/>
                <a:gd name="T26" fmla="*/ 525 w 1733"/>
                <a:gd name="T27" fmla="*/ 85 h 103"/>
                <a:gd name="T28" fmla="*/ 590 w 1733"/>
                <a:gd name="T29" fmla="*/ 78 h 103"/>
                <a:gd name="T30" fmla="*/ 656 w 1733"/>
                <a:gd name="T31" fmla="*/ 80 h 103"/>
                <a:gd name="T32" fmla="*/ 708 w 1733"/>
                <a:gd name="T33" fmla="*/ 80 h 103"/>
                <a:gd name="T34" fmla="*/ 788 w 1733"/>
                <a:gd name="T35" fmla="*/ 79 h 103"/>
                <a:gd name="T36" fmla="*/ 850 w 1733"/>
                <a:gd name="T37" fmla="*/ 74 h 103"/>
                <a:gd name="T38" fmla="*/ 942 w 1733"/>
                <a:gd name="T39" fmla="*/ 75 h 103"/>
                <a:gd name="T40" fmla="*/ 1055 w 1733"/>
                <a:gd name="T41" fmla="*/ 78 h 103"/>
                <a:gd name="T42" fmla="*/ 1121 w 1733"/>
                <a:gd name="T43" fmla="*/ 74 h 103"/>
                <a:gd name="T44" fmla="*/ 1150 w 1733"/>
                <a:gd name="T45" fmla="*/ 81 h 103"/>
                <a:gd name="T46" fmla="*/ 1237 w 1733"/>
                <a:gd name="T47" fmla="*/ 81 h 103"/>
                <a:gd name="T48" fmla="*/ 1308 w 1733"/>
                <a:gd name="T49" fmla="*/ 81 h 103"/>
                <a:gd name="T50" fmla="*/ 1332 w 1733"/>
                <a:gd name="T51" fmla="*/ 77 h 103"/>
                <a:gd name="T52" fmla="*/ 1373 w 1733"/>
                <a:gd name="T53" fmla="*/ 82 h 103"/>
                <a:gd name="T54" fmla="*/ 1394 w 1733"/>
                <a:gd name="T55" fmla="*/ 83 h 103"/>
                <a:gd name="T56" fmla="*/ 1451 w 1733"/>
                <a:gd name="T57" fmla="*/ 82 h 103"/>
                <a:gd name="T58" fmla="*/ 1499 w 1733"/>
                <a:gd name="T59" fmla="*/ 80 h 103"/>
                <a:gd name="T60" fmla="*/ 1578 w 1733"/>
                <a:gd name="T61" fmla="*/ 76 h 103"/>
                <a:gd name="T62" fmla="*/ 1687 w 1733"/>
                <a:gd name="T63" fmla="*/ 75 h 103"/>
                <a:gd name="T64" fmla="*/ 1713 w 1733"/>
                <a:gd name="T65" fmla="*/ 67 h 103"/>
                <a:gd name="T66" fmla="*/ 1727 w 1733"/>
                <a:gd name="T67" fmla="*/ 43 h 103"/>
                <a:gd name="T68" fmla="*/ 1732 w 1733"/>
                <a:gd name="T69" fmla="*/ 65 h 103"/>
                <a:gd name="T70" fmla="*/ 1730 w 1733"/>
                <a:gd name="T71" fmla="*/ 82 h 103"/>
                <a:gd name="T72" fmla="*/ 1716 w 1733"/>
                <a:gd name="T73" fmla="*/ 98 h 103"/>
                <a:gd name="T74" fmla="*/ 1606 w 1733"/>
                <a:gd name="T75" fmla="*/ 98 h 103"/>
                <a:gd name="T76" fmla="*/ 1510 w 1733"/>
                <a:gd name="T77" fmla="*/ 100 h 103"/>
                <a:gd name="T78" fmla="*/ 1466 w 1733"/>
                <a:gd name="T79" fmla="*/ 102 h 103"/>
                <a:gd name="T80" fmla="*/ 1416 w 1733"/>
                <a:gd name="T81" fmla="*/ 102 h 103"/>
                <a:gd name="T82" fmla="*/ 1325 w 1733"/>
                <a:gd name="T83" fmla="*/ 96 h 103"/>
                <a:gd name="T84" fmla="*/ 1216 w 1733"/>
                <a:gd name="T85" fmla="*/ 95 h 103"/>
                <a:gd name="T86" fmla="*/ 1125 w 1733"/>
                <a:gd name="T87" fmla="*/ 97 h 103"/>
                <a:gd name="T88" fmla="*/ 1067 w 1733"/>
                <a:gd name="T89" fmla="*/ 97 h 103"/>
                <a:gd name="T90" fmla="*/ 1022 w 1733"/>
                <a:gd name="T91" fmla="*/ 98 h 103"/>
                <a:gd name="T92" fmla="*/ 987 w 1733"/>
                <a:gd name="T93" fmla="*/ 100 h 103"/>
                <a:gd name="T94" fmla="*/ 947 w 1733"/>
                <a:gd name="T95" fmla="*/ 96 h 103"/>
                <a:gd name="T96" fmla="*/ 901 w 1733"/>
                <a:gd name="T97" fmla="*/ 100 h 103"/>
                <a:gd name="T98" fmla="*/ 839 w 1733"/>
                <a:gd name="T99" fmla="*/ 100 h 103"/>
                <a:gd name="T100" fmla="*/ 791 w 1733"/>
                <a:gd name="T101" fmla="*/ 98 h 103"/>
                <a:gd name="T102" fmla="*/ 720 w 1733"/>
                <a:gd name="T103" fmla="*/ 102 h 103"/>
                <a:gd name="T104" fmla="*/ 638 w 1733"/>
                <a:gd name="T105" fmla="*/ 102 h 103"/>
                <a:gd name="T106" fmla="*/ 563 w 1733"/>
                <a:gd name="T107" fmla="*/ 102 h 103"/>
                <a:gd name="T108" fmla="*/ 496 w 1733"/>
                <a:gd name="T109" fmla="*/ 98 h 103"/>
                <a:gd name="T110" fmla="*/ 435 w 1733"/>
                <a:gd name="T111" fmla="*/ 100 h 103"/>
                <a:gd name="T112" fmla="*/ 326 w 1733"/>
                <a:gd name="T113" fmla="*/ 100 h 103"/>
                <a:gd name="T114" fmla="*/ 208 w 1733"/>
                <a:gd name="T115" fmla="*/ 100 h 103"/>
                <a:gd name="T116" fmla="*/ 15 w 1733"/>
                <a:gd name="T117" fmla="*/ 98 h 103"/>
                <a:gd name="T118" fmla="*/ 0 w 1733"/>
                <a:gd name="T119" fmla="*/ 78 h 103"/>
                <a:gd name="T120" fmla="*/ 0 w 1733"/>
                <a:gd name="T121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9" name="Rectangle 27">
            <a:extLst>
              <a:ext uri="{FF2B5EF4-FFF2-40B4-BE49-F238E27FC236}">
                <a16:creationId xmlns:a16="http://schemas.microsoft.com/office/drawing/2014/main" id="{D50068D2-9C0A-406F-D527-2EB42719CB4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1C691ABC-CE7D-5480-70B1-DDA47D98DC3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35E99BFF-5E83-5CD8-D64A-BFAF66F6549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/>
            </a:lvl1pPr>
          </a:lstStyle>
          <a:p>
            <a:endParaRPr lang="en-GB" altLang="en-US"/>
          </a:p>
        </p:txBody>
      </p:sp>
      <p:sp>
        <p:nvSpPr>
          <p:cNvPr id="3102" name="Rectangle 30">
            <a:extLst>
              <a:ext uri="{FF2B5EF4-FFF2-40B4-BE49-F238E27FC236}">
                <a16:creationId xmlns:a16="http://schemas.microsoft.com/office/drawing/2014/main" id="{62642F43-EBA4-9986-AA31-4DD6717F06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en-GB" altLang="en-US"/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6FE6BE2D-DB5C-B4E7-BE4D-15D95A64C4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8BA521-50A4-43AA-BC7B-A484CC5DA45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D572-E7A0-078E-25A0-C6CDE1C65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E9D79-277D-9D58-2919-4B9229664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82294-F725-5919-13EF-DF24E28D39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A3AB61-5A40-47B2-B2A2-64EB4B33D8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5001725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8683A-C7E8-41CE-13DA-A6C944AAF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6B247-7599-E049-40E7-9495742C9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4CE3-CAAC-61BC-868D-20188C98E7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CBC358-F1F8-4B97-B4F3-50CA47FD21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104909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0D33-7C42-BAA4-BD6D-00641484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04C8E-013D-1029-55D6-AD80F2C5E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26C45-7E5D-3CA3-C39B-238983330F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7A271-CF59-4184-809B-997CDCD8C9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965992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B261E-8016-AC5C-CF30-4D273E59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AC35-5AA8-4EB8-F4A3-4E072D503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D4D39-427F-EBC4-242E-1BEEF62544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19B3C4-D161-42A9-AE43-ECAA00A64F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315255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9C41-410D-9169-30BA-B89FA3B91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9468-C264-D4F4-D565-4CF3F478B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1AFEA-83DA-1E81-BD1E-E5F025C59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1039B-ED15-5179-9B56-62BFD1E05D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CB31FC-C5EF-48B6-91FE-54B80244FE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1545412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48E3-F3F4-1F51-D14D-B23F6BB93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83FD2-9A42-6FF9-BD21-350B5B4E8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0F9E1-F359-517F-214F-424AC0C30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13AE8-1DC1-9C8F-C92C-70A5DA6B7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C765A-5B00-C185-0B56-83BD39EAB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6144A-1F6C-A85C-06A4-A6651E27F5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99A93A-1F50-4DE4-AF47-05A7089A33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496867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6DAC-4A6C-80E4-E9A9-C4E94813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953556-B65C-F133-E483-66D289AD64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038661-AE4A-42FA-92A1-5A39B20887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035695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2CC197-7423-E00F-A989-1536846D3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B26016-2B01-4928-A03E-36D19C11BC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173464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4DA2-F84B-FDC5-165B-0FF319C1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A0AD2-4721-B1B8-9155-91FED6F4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FACF4-9174-C96E-4A8B-0A4C17B1E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1F92C-8310-5E7F-4267-B2AB8EC495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C01A39-C744-4496-8D59-9BC9CE7E6B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5860061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B780-3CC6-8352-065E-4AA7687C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1ADE44-818E-B072-A200-2A0D5C5D9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5F2AB-C28D-FEDE-88AD-A98F91C56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7A0F4F-62C6-68D5-1A3C-1D398DB04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BC03FE-9C32-4691-A47E-FFF1308386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1175383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BD3D2E-3E03-850C-071F-7BC6CC6D5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B62145-746A-B860-7554-184DF49082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77" name="Rectangle 29">
            <a:extLst>
              <a:ext uri="{FF2B5EF4-FFF2-40B4-BE49-F238E27FC236}">
                <a16:creationId xmlns:a16="http://schemas.microsoft.com/office/drawing/2014/main" id="{37384C27-AEEC-37CF-8002-899ACE6567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106E5FF1-05C7-4E15-B3A4-895F1D5E0F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>
            <a:extLst>
              <a:ext uri="{FF2B5EF4-FFF2-40B4-BE49-F238E27FC236}">
                <a16:creationId xmlns:a16="http://schemas.microsoft.com/office/drawing/2014/main" id="{D4C1CEA4-B764-A5FE-6722-40AC38B32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altLang="en-US" u="none"/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25B3DC48-C72E-452E-11C6-8D30322D4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29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GB" altLang="en-US" b="1" u="none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GB" altLang="en-US" b="1" u="none" baseline="300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GB" altLang="en-US" b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b="1" u="none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 </a:t>
            </a:r>
            <a:r>
              <a:rPr lang="en-GB" altLang="en-US" b="1" u="none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Co</a:t>
            </a:r>
            <a:r>
              <a:rPr lang="en-GB" altLang="en-US" b="1" u="none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3+</a:t>
            </a:r>
          </a:p>
        </p:txBody>
      </p:sp>
      <p:sp>
        <p:nvSpPr>
          <p:cNvPr id="205829" name="Rectangle 5">
            <a:extLst>
              <a:ext uri="{FF2B5EF4-FFF2-40B4-BE49-F238E27FC236}">
                <a16:creationId xmlns:a16="http://schemas.microsoft.com/office/drawing/2014/main" id="{63378B11-824E-0ACA-EE56-E96BCCE70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r>
              <a:rPr lang="en-US" altLang="en-US" sz="3600" b="1">
                <a:solidFill>
                  <a:schemeClr val="tx1"/>
                </a:solidFill>
              </a:rPr>
              <a:t>Rochelle </a:t>
            </a:r>
            <a:r>
              <a:rPr lang="en-US" altLang="en-US" sz="3600" b="1" dirty="0">
                <a:solidFill>
                  <a:schemeClr val="tx1"/>
                </a:solidFill>
              </a:rPr>
              <a:t>salt&amp; hydrogen peroxide</a:t>
            </a:r>
            <a:endParaRPr lang="en-GB" altLang="en-US" sz="3600" b="1" dirty="0">
              <a:solidFill>
                <a:schemeClr val="tx1"/>
              </a:solidFill>
            </a:endParaRPr>
          </a:p>
        </p:txBody>
      </p:sp>
      <p:grpSp>
        <p:nvGrpSpPr>
          <p:cNvPr id="205831" name="Group 7">
            <a:extLst>
              <a:ext uri="{FF2B5EF4-FFF2-40B4-BE49-F238E27FC236}">
                <a16:creationId xmlns:a16="http://schemas.microsoft.com/office/drawing/2014/main" id="{3ADAE351-5FF4-62D9-76BD-317887281F1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524000"/>
            <a:ext cx="3352800" cy="3810000"/>
            <a:chOff x="2880" y="1584"/>
            <a:chExt cx="2112" cy="2400"/>
          </a:xfrm>
        </p:grpSpPr>
        <p:sp>
          <p:nvSpPr>
            <p:cNvPr id="205832" name="Rectangle 8">
              <a:extLst>
                <a:ext uri="{FF2B5EF4-FFF2-40B4-BE49-F238E27FC236}">
                  <a16:creationId xmlns:a16="http://schemas.microsoft.com/office/drawing/2014/main" id="{90595D92-F26C-440C-17C7-4E00E90C7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680"/>
              <a:ext cx="1728" cy="2304"/>
            </a:xfrm>
            <a:prstGeom prst="rect">
              <a:avLst/>
            </a:prstGeom>
            <a:solidFill>
              <a:schemeClr val="bg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833" name="Rectangle 9">
              <a:extLst>
                <a:ext uri="{FF2B5EF4-FFF2-40B4-BE49-F238E27FC236}">
                  <a16:creationId xmlns:a16="http://schemas.microsoft.com/office/drawing/2014/main" id="{A958B75E-0529-16F6-359D-BB029EC1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584"/>
              <a:ext cx="2112" cy="28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834" name="Rectangle 10">
            <a:extLst>
              <a:ext uri="{FF2B5EF4-FFF2-40B4-BE49-F238E27FC236}">
                <a16:creationId xmlns:a16="http://schemas.microsoft.com/office/drawing/2014/main" id="{29A85C5E-7ACB-004A-E227-3C6DA800D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657600"/>
            <a:ext cx="2743200" cy="16764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35" name="Rectangle 11">
            <a:extLst>
              <a:ext uri="{FF2B5EF4-FFF2-40B4-BE49-F238E27FC236}">
                <a16:creationId xmlns:a16="http://schemas.microsoft.com/office/drawing/2014/main" id="{867548B5-8067-292F-C542-737946555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657600"/>
            <a:ext cx="2743200" cy="1676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05852" name="Group 28">
            <a:extLst>
              <a:ext uri="{FF2B5EF4-FFF2-40B4-BE49-F238E27FC236}">
                <a16:creationId xmlns:a16="http://schemas.microsoft.com/office/drawing/2014/main" id="{7C371C07-CBE5-1293-97AD-8DE5652AAD0A}"/>
              </a:ext>
            </a:extLst>
          </p:cNvPr>
          <p:cNvGrpSpPr>
            <a:grpSpLocks/>
          </p:cNvGrpSpPr>
          <p:nvPr/>
        </p:nvGrpSpPr>
        <p:grpSpPr bwMode="auto">
          <a:xfrm>
            <a:off x="4538663" y="3660775"/>
            <a:ext cx="2667000" cy="1677988"/>
            <a:chOff x="2832" y="2208"/>
            <a:chExt cx="1690" cy="1153"/>
          </a:xfrm>
        </p:grpSpPr>
        <p:pic>
          <p:nvPicPr>
            <p:cNvPr id="205842" name="Picture 18">
              <a:extLst>
                <a:ext uri="{FF2B5EF4-FFF2-40B4-BE49-F238E27FC236}">
                  <a16:creationId xmlns:a16="http://schemas.microsoft.com/office/drawing/2014/main" id="{029768CC-260B-0FE3-0511-ECF861A0ABB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208"/>
              <a:ext cx="170" cy="11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45" name="Picture 21">
              <a:extLst>
                <a:ext uri="{FF2B5EF4-FFF2-40B4-BE49-F238E27FC236}">
                  <a16:creationId xmlns:a16="http://schemas.microsoft.com/office/drawing/2014/main" id="{73152EF0-BC13-2064-368D-D3625799993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0" y="2208"/>
              <a:ext cx="170" cy="11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851" name="Group 27">
              <a:extLst>
                <a:ext uri="{FF2B5EF4-FFF2-40B4-BE49-F238E27FC236}">
                  <a16:creationId xmlns:a16="http://schemas.microsoft.com/office/drawing/2014/main" id="{9C220CAF-2D2A-4ADF-F585-84F329C43E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2208"/>
              <a:ext cx="1690" cy="1153"/>
              <a:chOff x="2832" y="2208"/>
              <a:chExt cx="1690" cy="1153"/>
            </a:xfrm>
          </p:grpSpPr>
          <p:pic>
            <p:nvPicPr>
              <p:cNvPr id="205838" name="Picture 14">
                <a:extLst>
                  <a:ext uri="{FF2B5EF4-FFF2-40B4-BE49-F238E27FC236}">
                    <a16:creationId xmlns:a16="http://schemas.microsoft.com/office/drawing/2014/main" id="{4AEA75BD-0DC6-36B1-9E81-FCF1A2B9987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2" y="2256"/>
                <a:ext cx="170" cy="11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847" name="Picture 23">
                <a:extLst>
                  <a:ext uri="{FF2B5EF4-FFF2-40B4-BE49-F238E27FC236}">
                    <a16:creationId xmlns:a16="http://schemas.microsoft.com/office/drawing/2014/main" id="{10CFAE17-835B-BA51-7446-05CA15C845AB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2" y="2256"/>
                <a:ext cx="170" cy="11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05850" name="Group 26">
                <a:extLst>
                  <a:ext uri="{FF2B5EF4-FFF2-40B4-BE49-F238E27FC236}">
                    <a16:creationId xmlns:a16="http://schemas.microsoft.com/office/drawing/2014/main" id="{338A7E73-6687-8A1F-2FE5-415AFEE33D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04" y="2208"/>
                <a:ext cx="1518" cy="1153"/>
                <a:chOff x="2950" y="2208"/>
                <a:chExt cx="1518" cy="1153"/>
              </a:xfrm>
            </p:grpSpPr>
            <p:pic>
              <p:nvPicPr>
                <p:cNvPr id="205839" name="Picture 15">
                  <a:extLst>
                    <a:ext uri="{FF2B5EF4-FFF2-40B4-BE49-F238E27FC236}">
                      <a16:creationId xmlns:a16="http://schemas.microsoft.com/office/drawing/2014/main" id="{A758DECD-E783-590E-B1D9-57024BDB8925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0" y="2208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0" name="Picture 16">
                  <a:extLst>
                    <a:ext uri="{FF2B5EF4-FFF2-40B4-BE49-F238E27FC236}">
                      <a16:creationId xmlns:a16="http://schemas.microsoft.com/office/drawing/2014/main" id="{91FF9138-0C76-DDCE-D4EA-29F460C7AFD7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8" y="2255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1" name="Picture 17">
                  <a:extLst>
                    <a:ext uri="{FF2B5EF4-FFF2-40B4-BE49-F238E27FC236}">
                      <a16:creationId xmlns:a16="http://schemas.microsoft.com/office/drawing/2014/main" id="{2DD883F2-D8D7-8060-0F7F-17D31829AD91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42" y="2256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3" name="Picture 19">
                  <a:extLst>
                    <a:ext uri="{FF2B5EF4-FFF2-40B4-BE49-F238E27FC236}">
                      <a16:creationId xmlns:a16="http://schemas.microsoft.com/office/drawing/2014/main" id="{CA4051DC-DDDD-7DA2-90D1-D42E0C907896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8" y="2255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4" name="Picture 20">
                  <a:extLst>
                    <a:ext uri="{FF2B5EF4-FFF2-40B4-BE49-F238E27FC236}">
                      <a16:creationId xmlns:a16="http://schemas.microsoft.com/office/drawing/2014/main" id="{221085BC-886B-D931-84A5-31B14AE09190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2256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6" name="Picture 22">
                  <a:extLst>
                    <a:ext uri="{FF2B5EF4-FFF2-40B4-BE49-F238E27FC236}">
                      <a16:creationId xmlns:a16="http://schemas.microsoft.com/office/drawing/2014/main" id="{187A1A63-E453-34BB-A87A-614EC151F3BF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8" y="2255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8" name="Picture 24">
                  <a:extLst>
                    <a:ext uri="{FF2B5EF4-FFF2-40B4-BE49-F238E27FC236}">
                      <a16:creationId xmlns:a16="http://schemas.microsoft.com/office/drawing/2014/main" id="{729CF4DF-CF96-8475-D074-6AC4857EFB6E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80" y="2208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849" name="Picture 25">
                  <a:extLst>
                    <a:ext uri="{FF2B5EF4-FFF2-40B4-BE49-F238E27FC236}">
                      <a16:creationId xmlns:a16="http://schemas.microsoft.com/office/drawing/2014/main" id="{433E4006-B8C1-A7B1-9906-7245776B3096}"/>
                    </a:ext>
                  </a:extLst>
                </p:cNvPr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98" y="2255"/>
                  <a:ext cx="170" cy="1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4EB5C445-E521-FD05-7AD6-90C100803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 Catalysis of H</a:t>
            </a:r>
            <a:r>
              <a:rPr lang="en-GB" altLang="en-US" baseline="-25000"/>
              <a:t>2</a:t>
            </a:r>
            <a:r>
              <a:rPr lang="en-GB" altLang="en-US"/>
              <a:t>O</a:t>
            </a:r>
            <a:r>
              <a:rPr lang="en-GB" altLang="en-US" baseline="-25000"/>
              <a:t>2</a:t>
            </a:r>
            <a:r>
              <a:rPr lang="en-GB" altLang="en-US"/>
              <a:t> reaction with Rochelle Salt by </a:t>
            </a:r>
            <a:r>
              <a:rPr lang="en-GB" altLang="en-US" i="1"/>
              <a:t>Cobalt Chloride</a:t>
            </a:r>
          </a:p>
        </p:txBody>
      </p:sp>
      <p:sp>
        <p:nvSpPr>
          <p:cNvPr id="205837" name="Rectangle 13">
            <a:extLst>
              <a:ext uri="{FF2B5EF4-FFF2-40B4-BE49-F238E27FC236}">
                <a16:creationId xmlns:a16="http://schemas.microsoft.com/office/drawing/2014/main" id="{1477F9F8-DCB2-A204-B0C6-6963EFE8B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29000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GB" altLang="en-US" b="1" u="none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GB" altLang="en-US" b="1" u="none" baseline="300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GB" altLang="en-US" b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b="1" u="none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 </a:t>
            </a:r>
            <a:r>
              <a:rPr lang="en-GB" altLang="en-US" b="1" u="none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Co</a:t>
            </a:r>
            <a:r>
              <a:rPr lang="en-GB" altLang="en-US" b="1" u="none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3+</a:t>
            </a:r>
          </a:p>
        </p:txBody>
      </p:sp>
      <p:sp>
        <p:nvSpPr>
          <p:cNvPr id="205836" name="Rectangle 12">
            <a:extLst>
              <a:ext uri="{FF2B5EF4-FFF2-40B4-BE49-F238E27FC236}">
                <a16:creationId xmlns:a16="http://schemas.microsoft.com/office/drawing/2014/main" id="{8F2C102F-D757-7853-05CA-8585569BC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657600"/>
            <a:ext cx="2743200" cy="16764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utoUpdateAnimBg="0"/>
      <p:bldP spid="20583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>
            <a:extLst>
              <a:ext uri="{FF2B5EF4-FFF2-40B4-BE49-F238E27FC236}">
                <a16:creationId xmlns:a16="http://schemas.microsoft.com/office/drawing/2014/main" id="{DD199819-19B4-691C-9FD3-B218ED653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u="none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u="none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u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u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u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u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u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 u="none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u="none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6964</TotalTime>
  <Words>80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Comic Sans MS</vt:lpstr>
      <vt:lpstr>Wingdings</vt:lpstr>
      <vt:lpstr>Arial</vt:lpstr>
      <vt:lpstr>Mountain</vt:lpstr>
      <vt:lpstr>Rochelle salt&amp; hydrogen peroxide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Daddy</dc:creator>
  <cp:lastModifiedBy>Nayan GRIFFITHS</cp:lastModifiedBy>
  <cp:revision>60</cp:revision>
  <cp:lastPrinted>1601-01-01T00:00:00Z</cp:lastPrinted>
  <dcterms:created xsi:type="dcterms:W3CDTF">2006-04-19T13:47:39Z</dcterms:created>
  <dcterms:modified xsi:type="dcterms:W3CDTF">2023-05-23T21:17:09Z</dcterms:modified>
</cp:coreProperties>
</file>